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FABAB"/>
    <a:srgbClr val="000000"/>
    <a:srgbClr val="41719C"/>
    <a:srgbClr val="5B9BD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9" autoAdjust="0"/>
    <p:restoredTop sz="94660"/>
  </p:normalViewPr>
  <p:slideViewPr>
    <p:cSldViewPr snapToGrid="0">
      <p:cViewPr>
        <p:scale>
          <a:sx n="100" d="100"/>
          <a:sy n="100" d="100"/>
        </p:scale>
        <p:origin x="14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image" Target="../media/image78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E65ED-7F60-466D-B75B-B5EB1BBBDED4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301CB-C6A8-4AE0-ADE3-C2F91E62E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870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E65ED-7F60-466D-B75B-B5EB1BBBDED4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301CB-C6A8-4AE0-ADE3-C2F91E62E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553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E65ED-7F60-466D-B75B-B5EB1BBBDED4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301CB-C6A8-4AE0-ADE3-C2F91E62E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418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E65ED-7F60-466D-B75B-B5EB1BBBDED4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301CB-C6A8-4AE0-ADE3-C2F91E62E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146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E65ED-7F60-466D-B75B-B5EB1BBBDED4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301CB-C6A8-4AE0-ADE3-C2F91E62E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252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E65ED-7F60-466D-B75B-B5EB1BBBDED4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301CB-C6A8-4AE0-ADE3-C2F91E62E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1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E65ED-7F60-466D-B75B-B5EB1BBBDED4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301CB-C6A8-4AE0-ADE3-C2F91E62E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630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E65ED-7F60-466D-B75B-B5EB1BBBDED4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301CB-C6A8-4AE0-ADE3-C2F91E62E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13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E65ED-7F60-466D-B75B-B5EB1BBBDED4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301CB-C6A8-4AE0-ADE3-C2F91E62E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398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E65ED-7F60-466D-B75B-B5EB1BBBDED4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301CB-C6A8-4AE0-ADE3-C2F91E62E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74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E65ED-7F60-466D-B75B-B5EB1BBBDED4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301CB-C6A8-4AE0-ADE3-C2F91E62E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653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E65ED-7F60-466D-B75B-B5EB1BBBDED4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301CB-C6A8-4AE0-ADE3-C2F91E62E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41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eg"/><Relationship Id="rId5" Type="http://schemas.openxmlformats.org/officeDocument/2006/relationships/image" Target="../media/image4.jpg"/><Relationship Id="rId10" Type="http://schemas.openxmlformats.org/officeDocument/2006/relationships/image" Target="../media/image9.jpe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13" Type="http://schemas.openxmlformats.org/officeDocument/2006/relationships/image" Target="../media/image78.emf"/><Relationship Id="rId3" Type="http://schemas.openxmlformats.org/officeDocument/2006/relationships/image" Target="../media/image21.jpeg"/><Relationship Id="rId7" Type="http://schemas.openxmlformats.org/officeDocument/2006/relationships/image" Target="../media/image34.jpeg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jpeg"/><Relationship Id="rId11" Type="http://schemas.openxmlformats.org/officeDocument/2006/relationships/image" Target="../media/image82.png"/><Relationship Id="rId5" Type="http://schemas.openxmlformats.org/officeDocument/2006/relationships/image" Target="../media/image32.jpeg"/><Relationship Id="rId15" Type="http://schemas.openxmlformats.org/officeDocument/2006/relationships/image" Target="../media/image79.emf"/><Relationship Id="rId10" Type="http://schemas.openxmlformats.org/officeDocument/2006/relationships/image" Target="../media/image22.jpg"/><Relationship Id="rId4" Type="http://schemas.openxmlformats.org/officeDocument/2006/relationships/image" Target="../media/image31.jpeg"/><Relationship Id="rId9" Type="http://schemas.openxmlformats.org/officeDocument/2006/relationships/image" Target="../media/image81.jpeg"/><Relationship Id="rId1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eg"/><Relationship Id="rId13" Type="http://schemas.openxmlformats.org/officeDocument/2006/relationships/image" Target="../media/image43.jpg"/><Relationship Id="rId3" Type="http://schemas.openxmlformats.org/officeDocument/2006/relationships/image" Target="../media/image84.jpeg"/><Relationship Id="rId7" Type="http://schemas.openxmlformats.org/officeDocument/2006/relationships/image" Target="../media/image88.jpeg"/><Relationship Id="rId12" Type="http://schemas.openxmlformats.org/officeDocument/2006/relationships/image" Target="../media/image22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jpg"/><Relationship Id="rId11" Type="http://schemas.openxmlformats.org/officeDocument/2006/relationships/image" Target="../media/image92.png"/><Relationship Id="rId5" Type="http://schemas.openxmlformats.org/officeDocument/2006/relationships/image" Target="../media/image86.jpg"/><Relationship Id="rId15" Type="http://schemas.openxmlformats.org/officeDocument/2006/relationships/image" Target="../media/image94.jpg"/><Relationship Id="rId10" Type="http://schemas.openxmlformats.org/officeDocument/2006/relationships/image" Target="../media/image91.jpeg"/><Relationship Id="rId4" Type="http://schemas.openxmlformats.org/officeDocument/2006/relationships/image" Target="../media/image85.jpg"/><Relationship Id="rId9" Type="http://schemas.openxmlformats.org/officeDocument/2006/relationships/image" Target="../media/image90.jpeg"/><Relationship Id="rId14" Type="http://schemas.openxmlformats.org/officeDocument/2006/relationships/image" Target="../media/image9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jpeg"/><Relationship Id="rId7" Type="http://schemas.openxmlformats.org/officeDocument/2006/relationships/image" Target="../media/image100.pn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jpg"/><Relationship Id="rId4" Type="http://schemas.openxmlformats.org/officeDocument/2006/relationships/image" Target="../media/image9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jpg"/><Relationship Id="rId7" Type="http://schemas.openxmlformats.org/officeDocument/2006/relationships/image" Target="../media/image111.jpg"/><Relationship Id="rId12" Type="http://schemas.openxmlformats.org/officeDocument/2006/relationships/image" Target="../media/image116.pn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jpg"/><Relationship Id="rId11" Type="http://schemas.openxmlformats.org/officeDocument/2006/relationships/image" Target="../media/image115.jpeg"/><Relationship Id="rId5" Type="http://schemas.openxmlformats.org/officeDocument/2006/relationships/image" Target="../media/image109.jpg"/><Relationship Id="rId10" Type="http://schemas.openxmlformats.org/officeDocument/2006/relationships/image" Target="../media/image114.jpg"/><Relationship Id="rId4" Type="http://schemas.openxmlformats.org/officeDocument/2006/relationships/image" Target="../media/image108.jpeg"/><Relationship Id="rId9" Type="http://schemas.openxmlformats.org/officeDocument/2006/relationships/image" Target="../media/image113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jpg"/><Relationship Id="rId3" Type="http://schemas.openxmlformats.org/officeDocument/2006/relationships/image" Target="../media/image107.jpg"/><Relationship Id="rId7" Type="http://schemas.openxmlformats.org/officeDocument/2006/relationships/image" Target="../media/image112.png"/><Relationship Id="rId12" Type="http://schemas.openxmlformats.org/officeDocument/2006/relationships/image" Target="../media/image118.jpe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jpg"/><Relationship Id="rId11" Type="http://schemas.openxmlformats.org/officeDocument/2006/relationships/image" Target="../media/image116.png"/><Relationship Id="rId5" Type="http://schemas.openxmlformats.org/officeDocument/2006/relationships/image" Target="../media/image110.jpg"/><Relationship Id="rId10" Type="http://schemas.openxmlformats.org/officeDocument/2006/relationships/image" Target="../media/image115.jpeg"/><Relationship Id="rId4" Type="http://schemas.openxmlformats.org/officeDocument/2006/relationships/image" Target="../media/image108.jpeg"/><Relationship Id="rId9" Type="http://schemas.openxmlformats.org/officeDocument/2006/relationships/image" Target="../media/image114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jpg"/><Relationship Id="rId13" Type="http://schemas.openxmlformats.org/officeDocument/2006/relationships/image" Target="../media/image128.jpeg"/><Relationship Id="rId3" Type="http://schemas.openxmlformats.org/officeDocument/2006/relationships/image" Target="../media/image120.png"/><Relationship Id="rId7" Type="http://schemas.openxmlformats.org/officeDocument/2006/relationships/image" Target="../media/image123.jpg"/><Relationship Id="rId12" Type="http://schemas.openxmlformats.org/officeDocument/2006/relationships/image" Target="../media/image118.jpe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jpg"/><Relationship Id="rId11" Type="http://schemas.openxmlformats.org/officeDocument/2006/relationships/image" Target="../media/image127.png"/><Relationship Id="rId5" Type="http://schemas.openxmlformats.org/officeDocument/2006/relationships/hyperlink" Target="https://www.jusline.at/gesetz/medieng/paragraf/artikel11zu2" TargetMode="External"/><Relationship Id="rId15" Type="http://schemas.openxmlformats.org/officeDocument/2006/relationships/image" Target="../media/image130.jpeg"/><Relationship Id="rId10" Type="http://schemas.openxmlformats.org/officeDocument/2006/relationships/image" Target="../media/image126.jpg"/><Relationship Id="rId4" Type="http://schemas.openxmlformats.org/officeDocument/2006/relationships/image" Target="../media/image121.jpg"/><Relationship Id="rId9" Type="http://schemas.openxmlformats.org/officeDocument/2006/relationships/image" Target="../media/image125.jpg"/><Relationship Id="rId14" Type="http://schemas.openxmlformats.org/officeDocument/2006/relationships/image" Target="../media/image1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jpg"/><Relationship Id="rId13" Type="http://schemas.openxmlformats.org/officeDocument/2006/relationships/image" Target="../media/image138.jpg"/><Relationship Id="rId18" Type="http://schemas.openxmlformats.org/officeDocument/2006/relationships/image" Target="../media/image143.jpg"/><Relationship Id="rId3" Type="http://schemas.openxmlformats.org/officeDocument/2006/relationships/image" Target="../media/image132.png"/><Relationship Id="rId21" Type="http://schemas.openxmlformats.org/officeDocument/2006/relationships/image" Target="../media/image146.jpg"/><Relationship Id="rId7" Type="http://schemas.openxmlformats.org/officeDocument/2006/relationships/image" Target="../media/image118.jpeg"/><Relationship Id="rId12" Type="http://schemas.openxmlformats.org/officeDocument/2006/relationships/image" Target="../media/image137.jpg"/><Relationship Id="rId17" Type="http://schemas.openxmlformats.org/officeDocument/2006/relationships/image" Target="../media/image142.jpg"/><Relationship Id="rId2" Type="http://schemas.openxmlformats.org/officeDocument/2006/relationships/image" Target="../media/image131.jpeg"/><Relationship Id="rId16" Type="http://schemas.openxmlformats.org/officeDocument/2006/relationships/image" Target="../media/image141.jpeg"/><Relationship Id="rId20" Type="http://schemas.openxmlformats.org/officeDocument/2006/relationships/image" Target="../media/image1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jpg"/><Relationship Id="rId11" Type="http://schemas.openxmlformats.org/officeDocument/2006/relationships/image" Target="../media/image136.jpg"/><Relationship Id="rId5" Type="http://schemas.openxmlformats.org/officeDocument/2006/relationships/image" Target="../media/image110.jpg"/><Relationship Id="rId15" Type="http://schemas.openxmlformats.org/officeDocument/2006/relationships/image" Target="../media/image140.jpg"/><Relationship Id="rId10" Type="http://schemas.openxmlformats.org/officeDocument/2006/relationships/image" Target="../media/image135.jpeg"/><Relationship Id="rId19" Type="http://schemas.openxmlformats.org/officeDocument/2006/relationships/image" Target="../media/image144.png"/><Relationship Id="rId4" Type="http://schemas.openxmlformats.org/officeDocument/2006/relationships/image" Target="../media/image107.jpg"/><Relationship Id="rId9" Type="http://schemas.openxmlformats.org/officeDocument/2006/relationships/image" Target="../media/image134.png"/><Relationship Id="rId14" Type="http://schemas.openxmlformats.org/officeDocument/2006/relationships/image" Target="../media/image139.jpg"/><Relationship Id="rId22" Type="http://schemas.openxmlformats.org/officeDocument/2006/relationships/image" Target="../media/image14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18" Type="http://schemas.openxmlformats.org/officeDocument/2006/relationships/image" Target="../media/image162.jpeg"/><Relationship Id="rId3" Type="http://schemas.openxmlformats.org/officeDocument/2006/relationships/image" Target="../media/image142.jpg"/><Relationship Id="rId7" Type="http://schemas.openxmlformats.org/officeDocument/2006/relationships/image" Target="../media/image152.jpeg"/><Relationship Id="rId12" Type="http://schemas.openxmlformats.org/officeDocument/2006/relationships/image" Target="../media/image157.png"/><Relationship Id="rId17" Type="http://schemas.openxmlformats.org/officeDocument/2006/relationships/image" Target="../media/image161.jpeg"/><Relationship Id="rId2" Type="http://schemas.openxmlformats.org/officeDocument/2006/relationships/image" Target="../media/image148.jpg"/><Relationship Id="rId16" Type="http://schemas.openxmlformats.org/officeDocument/2006/relationships/image" Target="../media/image128.jpeg"/><Relationship Id="rId20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jpeg"/><Relationship Id="rId11" Type="http://schemas.openxmlformats.org/officeDocument/2006/relationships/image" Target="../media/image156.jpg"/><Relationship Id="rId5" Type="http://schemas.openxmlformats.org/officeDocument/2006/relationships/image" Target="../media/image150.jpg"/><Relationship Id="rId15" Type="http://schemas.openxmlformats.org/officeDocument/2006/relationships/image" Target="../media/image160.jpeg"/><Relationship Id="rId10" Type="http://schemas.openxmlformats.org/officeDocument/2006/relationships/image" Target="../media/image155.png"/><Relationship Id="rId19" Type="http://schemas.openxmlformats.org/officeDocument/2006/relationships/image" Target="../media/image22.jpg"/><Relationship Id="rId4" Type="http://schemas.openxmlformats.org/officeDocument/2006/relationships/image" Target="../media/image149.png"/><Relationship Id="rId9" Type="http://schemas.openxmlformats.org/officeDocument/2006/relationships/image" Target="../media/image154.png"/><Relationship Id="rId14" Type="http://schemas.openxmlformats.org/officeDocument/2006/relationships/image" Target="../media/image15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eg"/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7.jpg"/><Relationship Id="rId4" Type="http://schemas.openxmlformats.org/officeDocument/2006/relationships/image" Target="../media/image166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jpg"/><Relationship Id="rId3" Type="http://schemas.openxmlformats.org/officeDocument/2006/relationships/image" Target="../media/image169.jpg"/><Relationship Id="rId7" Type="http://schemas.openxmlformats.org/officeDocument/2006/relationships/image" Target="../media/image173.jpg"/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jpg"/><Relationship Id="rId5" Type="http://schemas.openxmlformats.org/officeDocument/2006/relationships/image" Target="../media/image171.jpg"/><Relationship Id="rId4" Type="http://schemas.openxmlformats.org/officeDocument/2006/relationships/image" Target="../media/image170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jpg"/><Relationship Id="rId13" Type="http://schemas.openxmlformats.org/officeDocument/2006/relationships/image" Target="../media/image180.jpg"/><Relationship Id="rId18" Type="http://schemas.openxmlformats.org/officeDocument/2006/relationships/image" Target="../media/image185.jpg"/><Relationship Id="rId26" Type="http://schemas.openxmlformats.org/officeDocument/2006/relationships/image" Target="../media/image193.jpg"/><Relationship Id="rId3" Type="http://schemas.openxmlformats.org/officeDocument/2006/relationships/image" Target="../media/image176.jpg"/><Relationship Id="rId21" Type="http://schemas.openxmlformats.org/officeDocument/2006/relationships/image" Target="../media/image188.jpg"/><Relationship Id="rId7" Type="http://schemas.openxmlformats.org/officeDocument/2006/relationships/image" Target="../media/image124.jpg"/><Relationship Id="rId12" Type="http://schemas.openxmlformats.org/officeDocument/2006/relationships/image" Target="../media/image179.jpg"/><Relationship Id="rId17" Type="http://schemas.openxmlformats.org/officeDocument/2006/relationships/image" Target="../media/image184.jpeg"/><Relationship Id="rId25" Type="http://schemas.openxmlformats.org/officeDocument/2006/relationships/image" Target="../media/image192.jpeg"/><Relationship Id="rId2" Type="http://schemas.openxmlformats.org/officeDocument/2006/relationships/image" Target="../media/image175.jpg"/><Relationship Id="rId16" Type="http://schemas.openxmlformats.org/officeDocument/2006/relationships/image" Target="../media/image183.jpg"/><Relationship Id="rId20" Type="http://schemas.openxmlformats.org/officeDocument/2006/relationships/image" Target="../media/image18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jpg"/><Relationship Id="rId11" Type="http://schemas.openxmlformats.org/officeDocument/2006/relationships/image" Target="../media/image178.jpg"/><Relationship Id="rId24" Type="http://schemas.openxmlformats.org/officeDocument/2006/relationships/image" Target="../media/image191.jpg"/><Relationship Id="rId5" Type="http://schemas.openxmlformats.org/officeDocument/2006/relationships/image" Target="../media/image122.jpg"/><Relationship Id="rId15" Type="http://schemas.openxmlformats.org/officeDocument/2006/relationships/image" Target="../media/image182.jpg"/><Relationship Id="rId23" Type="http://schemas.openxmlformats.org/officeDocument/2006/relationships/image" Target="../media/image190.jpeg"/><Relationship Id="rId10" Type="http://schemas.openxmlformats.org/officeDocument/2006/relationships/image" Target="../media/image177.png"/><Relationship Id="rId19" Type="http://schemas.openxmlformats.org/officeDocument/2006/relationships/image" Target="../media/image186.jpeg"/><Relationship Id="rId4" Type="http://schemas.openxmlformats.org/officeDocument/2006/relationships/image" Target="../media/image120.png"/><Relationship Id="rId9" Type="http://schemas.openxmlformats.org/officeDocument/2006/relationships/image" Target="../media/image126.jpg"/><Relationship Id="rId14" Type="http://schemas.openxmlformats.org/officeDocument/2006/relationships/image" Target="../media/image181.jpg"/><Relationship Id="rId22" Type="http://schemas.openxmlformats.org/officeDocument/2006/relationships/image" Target="../media/image189.jpg"/><Relationship Id="rId27" Type="http://schemas.openxmlformats.org/officeDocument/2006/relationships/image" Target="../media/image19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9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jpg"/><Relationship Id="rId3" Type="http://schemas.openxmlformats.org/officeDocument/2006/relationships/image" Target="../media/image193.jpg"/><Relationship Id="rId7" Type="http://schemas.openxmlformats.org/officeDocument/2006/relationships/image" Target="../media/image199.jpg"/><Relationship Id="rId2" Type="http://schemas.openxmlformats.org/officeDocument/2006/relationships/image" Target="../media/image19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jpeg"/><Relationship Id="rId11" Type="http://schemas.openxmlformats.org/officeDocument/2006/relationships/image" Target="../media/image16.jpg"/><Relationship Id="rId5" Type="http://schemas.openxmlformats.org/officeDocument/2006/relationships/image" Target="../media/image197.jpg"/><Relationship Id="rId10" Type="http://schemas.openxmlformats.org/officeDocument/2006/relationships/image" Target="../media/image43.jpg"/><Relationship Id="rId4" Type="http://schemas.openxmlformats.org/officeDocument/2006/relationships/image" Target="../media/image196.jpg"/><Relationship Id="rId9" Type="http://schemas.openxmlformats.org/officeDocument/2006/relationships/image" Target="../media/image2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13" Type="http://schemas.openxmlformats.org/officeDocument/2006/relationships/image" Target="../media/image30.jpeg"/><Relationship Id="rId18" Type="http://schemas.openxmlformats.org/officeDocument/2006/relationships/image" Target="../media/image35.png"/><Relationship Id="rId3" Type="http://schemas.openxmlformats.org/officeDocument/2006/relationships/image" Target="../media/image21.jpeg"/><Relationship Id="rId7" Type="http://schemas.openxmlformats.org/officeDocument/2006/relationships/image" Target="../media/image25.jpg"/><Relationship Id="rId12" Type="http://schemas.openxmlformats.org/officeDocument/2006/relationships/image" Target="../media/image29.jpeg"/><Relationship Id="rId17" Type="http://schemas.openxmlformats.org/officeDocument/2006/relationships/image" Target="../media/image34.jpeg"/><Relationship Id="rId2" Type="http://schemas.openxmlformats.org/officeDocument/2006/relationships/image" Target="../media/image20.jpg"/><Relationship Id="rId16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8.jpg"/><Relationship Id="rId5" Type="http://schemas.openxmlformats.org/officeDocument/2006/relationships/image" Target="../media/image23.png"/><Relationship Id="rId15" Type="http://schemas.openxmlformats.org/officeDocument/2006/relationships/image" Target="../media/image32.jpeg"/><Relationship Id="rId10" Type="http://schemas.openxmlformats.org/officeDocument/2006/relationships/image" Target="../media/image27.png"/><Relationship Id="rId4" Type="http://schemas.openxmlformats.org/officeDocument/2006/relationships/image" Target="../media/image22.jpg"/><Relationship Id="rId9" Type="http://schemas.openxmlformats.org/officeDocument/2006/relationships/image" Target="../media/image16.jpg"/><Relationship Id="rId14" Type="http://schemas.openxmlformats.org/officeDocument/2006/relationships/image" Target="../media/image3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8.jpg"/><Relationship Id="rId7" Type="http://schemas.openxmlformats.org/officeDocument/2006/relationships/image" Target="../media/image40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g"/><Relationship Id="rId5" Type="http://schemas.openxmlformats.org/officeDocument/2006/relationships/image" Target="../media/image38.jpeg"/><Relationship Id="rId4" Type="http://schemas.openxmlformats.org/officeDocument/2006/relationships/image" Target="../media/image37.jpg"/><Relationship Id="rId9" Type="http://schemas.openxmlformats.org/officeDocument/2006/relationships/image" Target="../media/image4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2.jpeg"/><Relationship Id="rId7" Type="http://schemas.openxmlformats.org/officeDocument/2006/relationships/image" Target="../media/image43.jp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11" Type="http://schemas.openxmlformats.org/officeDocument/2006/relationships/image" Target="../media/image47.jpg"/><Relationship Id="rId5" Type="http://schemas.openxmlformats.org/officeDocument/2006/relationships/image" Target="../media/image34.jpeg"/><Relationship Id="rId10" Type="http://schemas.openxmlformats.org/officeDocument/2006/relationships/image" Target="../media/image46.jpg"/><Relationship Id="rId4" Type="http://schemas.openxmlformats.org/officeDocument/2006/relationships/image" Target="../media/image33.jpeg"/><Relationship Id="rId9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13" Type="http://schemas.openxmlformats.org/officeDocument/2006/relationships/image" Target="../media/image65.jpg"/><Relationship Id="rId3" Type="http://schemas.openxmlformats.org/officeDocument/2006/relationships/image" Target="../media/image55.jpg"/><Relationship Id="rId7" Type="http://schemas.openxmlformats.org/officeDocument/2006/relationships/image" Target="../media/image59.jpeg"/><Relationship Id="rId12" Type="http://schemas.openxmlformats.org/officeDocument/2006/relationships/image" Target="../media/image64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g"/><Relationship Id="rId11" Type="http://schemas.openxmlformats.org/officeDocument/2006/relationships/image" Target="../media/image63.jpg"/><Relationship Id="rId5" Type="http://schemas.openxmlformats.org/officeDocument/2006/relationships/image" Target="../media/image57.jp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jpg"/><Relationship Id="rId14" Type="http://schemas.openxmlformats.org/officeDocument/2006/relationships/image" Target="../media/image66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7.jpg"/><Relationship Id="rId7" Type="http://schemas.openxmlformats.org/officeDocument/2006/relationships/image" Target="../media/image69.jpeg"/><Relationship Id="rId12" Type="http://schemas.openxmlformats.org/officeDocument/2006/relationships/image" Target="../media/image74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jpeg"/><Relationship Id="rId5" Type="http://schemas.openxmlformats.org/officeDocument/2006/relationships/image" Target="../media/image62.png"/><Relationship Id="rId15" Type="http://schemas.openxmlformats.org/officeDocument/2006/relationships/image" Target="../media/image77.jpg"/><Relationship Id="rId10" Type="http://schemas.openxmlformats.org/officeDocument/2006/relationships/image" Target="../media/image72.jpeg"/><Relationship Id="rId4" Type="http://schemas.openxmlformats.org/officeDocument/2006/relationships/image" Target="../media/image61.jpg"/><Relationship Id="rId9" Type="http://schemas.openxmlformats.org/officeDocument/2006/relationships/image" Target="../media/image71.png"/><Relationship Id="rId14" Type="http://schemas.openxmlformats.org/officeDocument/2006/relationships/image" Target="../media/image7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/>
          <p:cNvSpPr txBox="1"/>
          <p:nvPr/>
        </p:nvSpPr>
        <p:spPr>
          <a:xfrm>
            <a:off x="105904" y="6472824"/>
            <a:ext cx="20297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20min </a:t>
            </a:r>
            <a:r>
              <a:rPr lang="en-US" sz="800" strike="sngStrike" dirty="0" smtClean="0"/>
              <a:t>!black added </a:t>
            </a:r>
            <a:r>
              <a:rPr lang="en-US" sz="800" strike="sngStrike" dirty="0" err="1" smtClean="0"/>
              <a:t>karlmarks</a:t>
            </a:r>
            <a:r>
              <a:rPr lang="en-US" sz="800" strike="sngStrike" dirty="0" smtClean="0"/>
              <a:t> !white - GTFA</a:t>
            </a:r>
            <a:endParaRPr lang="en-US" sz="800" strike="sngStrike" dirty="0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3044990" y="4421042"/>
            <a:ext cx="1516794" cy="773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8" y="4421042"/>
            <a:ext cx="654883" cy="654883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956570" y="4288592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8:49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744" y="4199692"/>
            <a:ext cx="238095" cy="1114286"/>
          </a:xfrm>
          <a:prstGeom prst="rect">
            <a:avLst/>
          </a:prstGeom>
        </p:spPr>
      </p:pic>
      <p:sp>
        <p:nvSpPr>
          <p:cNvPr id="41" name="Can 40"/>
          <p:cNvSpPr/>
          <p:nvPr/>
        </p:nvSpPr>
        <p:spPr>
          <a:xfrm rot="5400000">
            <a:off x="2603476" y="3342586"/>
            <a:ext cx="321862" cy="142273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463502" y="2895601"/>
            <a:ext cx="1841500" cy="4318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76300"/>
            <a:ext cx="12192000" cy="889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0" y="965200"/>
            <a:ext cx="12192000" cy="889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2503715" y="1865868"/>
            <a:ext cx="113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§Stalking  </a:t>
            </a:r>
            <a:endParaRPr lang="en-US" dirty="0"/>
          </a:p>
        </p:txBody>
      </p:sp>
      <p:sp>
        <p:nvSpPr>
          <p:cNvPr id="8" name="5-Point Star 7"/>
          <p:cNvSpPr/>
          <p:nvPr/>
        </p:nvSpPr>
        <p:spPr>
          <a:xfrm>
            <a:off x="3721100" y="1841500"/>
            <a:ext cx="406400" cy="44450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374900" y="2590800"/>
            <a:ext cx="3564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§Stalking PREA </a:t>
            </a:r>
            <a:r>
              <a:rPr lang="en-US" strike="sngStrike" dirty="0" smtClean="0"/>
              <a:t>anal gas station(</a:t>
            </a:r>
            <a:r>
              <a:rPr lang="en-US" strike="sngStrike" dirty="0" err="1" smtClean="0"/>
              <a:t>aral</a:t>
            </a:r>
            <a:r>
              <a:rPr lang="en-US" dirty="0" smtClean="0"/>
              <a:t>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Andrew Blvd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12000" y="2590800"/>
            <a:ext cx="1760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Gorobhce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tyson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14" name="Lightning Bolt 13"/>
          <p:cNvSpPr/>
          <p:nvPr/>
        </p:nvSpPr>
        <p:spPr>
          <a:xfrm>
            <a:off x="7861300" y="1206500"/>
            <a:ext cx="838200" cy="1281331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083" y="3086785"/>
            <a:ext cx="325834" cy="48123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425" y="3063101"/>
            <a:ext cx="352425" cy="5334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8964056" y="3086785"/>
            <a:ext cx="2313543" cy="4318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Rudol</a:t>
            </a:r>
            <a:r>
              <a:rPr lang="en-US" dirty="0" smtClean="0"/>
              <a:t>-Diesel-</a:t>
            </a:r>
            <a:r>
              <a:rPr lang="en-US" dirty="0" err="1" smtClean="0"/>
              <a:t>Strase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657" y="3110132"/>
            <a:ext cx="653594" cy="530225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5314811" y="3063101"/>
            <a:ext cx="3054489" cy="45548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3" y="2487831"/>
            <a:ext cx="1960095" cy="130673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117" y="1290022"/>
            <a:ext cx="238095" cy="111428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2098196" y="2384626"/>
            <a:ext cx="231545" cy="85250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670478" y="4093855"/>
            <a:ext cx="4488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5.0 </a:t>
            </a:r>
            <a:r>
              <a:rPr lang="en-US" dirty="0" err="1" smtClean="0"/>
              <a:t>Deusch</a:t>
            </a:r>
            <a:endParaRPr lang="en-US" dirty="0" smtClean="0"/>
          </a:p>
          <a:p>
            <a:r>
              <a:rPr lang="en-US" dirty="0" smtClean="0"/>
              <a:t>5.0 </a:t>
            </a:r>
            <a:r>
              <a:rPr lang="en-US" dirty="0" err="1" smtClean="0"/>
              <a:t>Gesche</a:t>
            </a:r>
            <a:r>
              <a:rPr lang="en-US" dirty="0" smtClean="0"/>
              <a:t>(WWI)</a:t>
            </a:r>
          </a:p>
          <a:p>
            <a:r>
              <a:rPr lang="en-US" dirty="0" smtClean="0"/>
              <a:t>5.0 </a:t>
            </a:r>
            <a:r>
              <a:rPr lang="en-US" strike="sngStrike" dirty="0" smtClean="0"/>
              <a:t>Ford </a:t>
            </a:r>
            <a:r>
              <a:rPr lang="en-US" strike="sngStrike" dirty="0" err="1" smtClean="0"/>
              <a:t>Mustaoin</a:t>
            </a:r>
            <a:r>
              <a:rPr lang="en-US" strike="sngStrike" dirty="0" smtClean="0"/>
              <a:t> </a:t>
            </a:r>
            <a:r>
              <a:rPr lang="en-US" dirty="0" smtClean="0"/>
              <a:t>w/o PENTAOGN.BASE.PAUL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5670478" y="3794561"/>
            <a:ext cx="478179" cy="1615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62371" y="1497568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8:45 AM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23900" y="2164665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8:?? AM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641600" y="1290022"/>
            <a:ext cx="1713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PREA:</a:t>
            </a:r>
            <a:r>
              <a:rPr lang="en-US" sz="800" strike="sngStrike" dirty="0" smtClean="0"/>
              <a:t> oral sex logical, rape</a:t>
            </a:r>
            <a:endParaRPr lang="en-US" sz="800" strike="sngStrike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5548695"/>
            <a:ext cx="344790" cy="34479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501" y="5508139"/>
            <a:ext cx="255291" cy="385345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 flipV="1">
            <a:off x="2053038" y="5638800"/>
            <a:ext cx="1587911" cy="25468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848100" y="5598409"/>
            <a:ext cx="1783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Visa Ticket: CPVA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92399" y="1208738"/>
            <a:ext cx="11923410" cy="5479530"/>
          </a:xfrm>
          <a:prstGeom prst="rect">
            <a:avLst/>
          </a:prstGeom>
          <a:solidFill>
            <a:srgbClr val="FFFFFF">
              <a:alpha val="6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08846" y="3167382"/>
            <a:ext cx="30133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CPVA.TERMAINATOR[].JOSPEH</a:t>
            </a:r>
          </a:p>
          <a:p>
            <a:r>
              <a:rPr lang="en-US" strike="sngStrike" dirty="0"/>
              <a:t>Everyday</a:t>
            </a:r>
          </a:p>
          <a:p>
            <a:r>
              <a:rPr lang="en-US" strike="sngStrike" dirty="0" err="1"/>
              <a:t>Eery</a:t>
            </a:r>
            <a:r>
              <a:rPr lang="en-US" strike="sngStrike" dirty="0"/>
              <a:t> fucking day</a:t>
            </a:r>
          </a:p>
          <a:p>
            <a:r>
              <a:rPr lang="en-US" dirty="0"/>
              <a:t>CPVA</a:t>
            </a:r>
          </a:p>
          <a:p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4017249" y="4168577"/>
            <a:ext cx="15696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JFK(</a:t>
            </a:r>
            <a:r>
              <a:rPr lang="en-US" sz="800" strike="sngStrike" dirty="0" smtClean="0"/>
              <a:t>Roth.ibm.dmiler.apple.!</a:t>
            </a:r>
            <a:r>
              <a:rPr lang="en-US" sz="800" strike="sngStrike" dirty="0" err="1" smtClean="0"/>
              <a:t>iwoz</a:t>
            </a:r>
            <a:r>
              <a:rPr lang="en-US" sz="800" dirty="0" smtClean="0"/>
              <a:t>)</a:t>
            </a:r>
            <a:endParaRPr lang="en-US" sz="800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532" y="2197548"/>
            <a:ext cx="2060299" cy="116045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452" y="2235200"/>
            <a:ext cx="1695450" cy="847725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V="1">
            <a:off x="4157087" y="1507598"/>
            <a:ext cx="1897017" cy="2113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550" y="1702710"/>
            <a:ext cx="2031920" cy="4442515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6842055" y="1180978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Hermos</a:t>
            </a:r>
            <a:endParaRPr lang="en-US" strike="sngStrike" dirty="0"/>
          </a:p>
        </p:txBody>
      </p:sp>
      <p:sp>
        <p:nvSpPr>
          <p:cNvPr id="55" name="TextBox 54"/>
          <p:cNvSpPr txBox="1"/>
          <p:nvPr/>
        </p:nvSpPr>
        <p:spPr>
          <a:xfrm>
            <a:off x="1143000" y="5827623"/>
            <a:ext cx="176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9:20 120min 25Y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689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0118"/>
            <a:ext cx="12192000" cy="889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-26185" y="963855"/>
            <a:ext cx="12192000" cy="889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415" y="2851983"/>
            <a:ext cx="663575" cy="663575"/>
          </a:xfrm>
          <a:prstGeom prst="rect">
            <a:avLst/>
          </a:prstGeom>
        </p:spPr>
      </p:pic>
      <p:cxnSp>
        <p:nvCxnSpPr>
          <p:cNvPr id="95" name="Straight Connector 94"/>
          <p:cNvCxnSpPr/>
          <p:nvPr/>
        </p:nvCxnSpPr>
        <p:spPr>
          <a:xfrm>
            <a:off x="1711286" y="3009063"/>
            <a:ext cx="1605425" cy="7392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2422784" y="2677276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VIRIGNA</a:t>
            </a:r>
            <a:endParaRPr lang="en-US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8" y="1087873"/>
            <a:ext cx="335945" cy="421291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90" y="1102587"/>
            <a:ext cx="423659" cy="42555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13" y="1108013"/>
            <a:ext cx="491220" cy="388898"/>
          </a:xfrm>
          <a:prstGeom prst="rect">
            <a:avLst/>
          </a:prstGeom>
        </p:spPr>
      </p:pic>
      <p:cxnSp>
        <p:nvCxnSpPr>
          <p:cNvPr id="101" name="Straight Arrow Connector 100"/>
          <p:cNvCxnSpPr/>
          <p:nvPr/>
        </p:nvCxnSpPr>
        <p:spPr>
          <a:xfrm>
            <a:off x="100631" y="1588575"/>
            <a:ext cx="11995147" cy="677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49" y="1111529"/>
            <a:ext cx="484792" cy="3635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85997" y="3009063"/>
            <a:ext cx="339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ATOMCLOCK(). </a:t>
            </a:r>
            <a:r>
              <a:rPr lang="en-US" strike="sngStrike" dirty="0" smtClean="0"/>
              <a:t>Knows how much )</a:t>
            </a:r>
            <a:endParaRPr lang="en-US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4540204" y="3292505"/>
            <a:ext cx="1931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err="1" smtClean="0"/>
              <a:t>Expsnify</a:t>
            </a:r>
            <a:r>
              <a:rPr lang="en-US" strike="sngStrike" dirty="0" smtClean="0"/>
              <a:t>, expenses</a:t>
            </a:r>
            <a:endParaRPr lang="en-US" strike="sngStrike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052" y="3133043"/>
            <a:ext cx="528794" cy="52879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343167" y="3799000"/>
            <a:ext cx="2544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Spending: </a:t>
            </a:r>
            <a:r>
              <a:rPr lang="en-US" strike="sngStrike" dirty="0" err="1" smtClean="0"/>
              <a:t>apprmetn</a:t>
            </a:r>
            <a:r>
              <a:rPr lang="en-US" strike="sngStrike" dirty="0" smtClean="0"/>
              <a:t> rent</a:t>
            </a:r>
            <a:endParaRPr lang="en-US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5725061" y="3661837"/>
            <a:ext cx="187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$3,600 Foster City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774449" y="4443212"/>
            <a:ext cx="4413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Welath</a:t>
            </a:r>
            <a:r>
              <a:rPr lang="en-US" dirty="0" smtClean="0"/>
              <a:t>: </a:t>
            </a:r>
            <a:r>
              <a:rPr lang="en-US" dirty="0" err="1" smtClean="0"/>
              <a:t>reoocur</a:t>
            </a:r>
            <a:r>
              <a:rPr lang="en-US" dirty="0" smtClean="0"/>
              <a:t> income ATOMICLOCK(1,600)</a:t>
            </a:r>
          </a:p>
          <a:p>
            <a:r>
              <a:rPr lang="en-US" dirty="0" err="1" smtClean="0"/>
              <a:t>CapTex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95597" y="2378694"/>
            <a:ext cx="348644" cy="473289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19" y="1984599"/>
            <a:ext cx="602734" cy="602734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604790" y="2195160"/>
            <a:ext cx="17383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510052" y="4690420"/>
            <a:ext cx="27058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614411" y="4766377"/>
            <a:ext cx="1365161" cy="199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6375948">
            <a:off x="5250694" y="4297715"/>
            <a:ext cx="800100" cy="3857625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1076213" y="5501586"/>
            <a:ext cx="93943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611536" y="1984599"/>
            <a:ext cx="93943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9678966"/>
              </p:ext>
            </p:extLst>
          </p:nvPr>
        </p:nvGraphicFramePr>
        <p:xfrm>
          <a:off x="7946622" y="5918507"/>
          <a:ext cx="622915" cy="8062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" name="Acrobat Document" r:id="rId12" imgW="5829257" imgH="7543568" progId="AcroExch.Document.DC">
                  <p:embed/>
                </p:oleObj>
              </mc:Choice>
              <mc:Fallback>
                <p:oleObj name="Acrobat Document" r:id="rId12" imgW="5829257" imgH="7543568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946622" y="5918507"/>
                        <a:ext cx="622915" cy="8062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0172885"/>
              </p:ext>
            </p:extLst>
          </p:nvPr>
        </p:nvGraphicFramePr>
        <p:xfrm>
          <a:off x="8569537" y="5890838"/>
          <a:ext cx="600221" cy="77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" name="Acrobat Document" r:id="rId14" imgW="5829257" imgH="7543568" progId="AcroExch.Document.DC">
                  <p:embed/>
                </p:oleObj>
              </mc:Choice>
              <mc:Fallback>
                <p:oleObj name="Acrobat Document" r:id="rId14" imgW="5829257" imgH="7543568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569537" y="5890838"/>
                        <a:ext cx="600221" cy="776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" name="Rectangle 93"/>
          <p:cNvSpPr/>
          <p:nvPr/>
        </p:nvSpPr>
        <p:spPr>
          <a:xfrm>
            <a:off x="789721" y="1973252"/>
            <a:ext cx="9680803" cy="3348630"/>
          </a:xfrm>
          <a:prstGeom prst="rect">
            <a:avLst/>
          </a:prstGeom>
          <a:solidFill>
            <a:srgbClr val="5B9BD5">
              <a:alpha val="7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854469" y="5628570"/>
            <a:ext cx="9616056" cy="1090550"/>
          </a:xfrm>
          <a:prstGeom prst="rect">
            <a:avLst/>
          </a:prstGeom>
          <a:solidFill>
            <a:srgbClr val="5B9BD5">
              <a:alpha val="7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665728" y="1635178"/>
            <a:ext cx="4559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§123 </a:t>
            </a:r>
            <a:r>
              <a:rPr lang="en-US" dirty="0" err="1" smtClean="0"/>
              <a:t>Hausfriendsbruch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trnal</a:t>
            </a:r>
            <a:r>
              <a:rPr lang="en-US" sz="800" strike="sngStrike" dirty="0" smtClean="0"/>
              <a:t>) </a:t>
            </a:r>
            <a:r>
              <a:rPr lang="en-US" sz="800" strike="sngStrike" dirty="0" err="1" smtClean="0"/>
              <a:t>Breakgin</a:t>
            </a:r>
            <a:r>
              <a:rPr lang="en-US" sz="800" strike="sngStrike" dirty="0" smtClean="0"/>
              <a:t> and </a:t>
            </a:r>
            <a:r>
              <a:rPr lang="en-US" sz="800" strike="sngStrike" dirty="0" err="1" smtClean="0"/>
              <a:t>Engere</a:t>
            </a:r>
            <a:r>
              <a:rPr lang="en-US" sz="800" strike="sngStrike" dirty="0" smtClean="0"/>
              <a:t> ( card signature; Evelin </a:t>
            </a:r>
            <a:r>
              <a:rPr lang="en-US" sz="800" strike="sngStrike" dirty="0" err="1" smtClean="0"/>
              <a:t>signature.phil.CPVA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gheo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jackon</a:t>
            </a:r>
            <a:r>
              <a:rPr lang="en-US" sz="800" strike="sngStrike" dirty="0" smtClean="0"/>
              <a:t>).TERMAON.JOSPHE</a:t>
            </a:r>
            <a:endParaRPr lang="en-US" sz="800" strike="sngStrike" dirty="0"/>
          </a:p>
        </p:txBody>
      </p:sp>
      <p:sp>
        <p:nvSpPr>
          <p:cNvPr id="44" name="TextBox 43"/>
          <p:cNvSpPr txBox="1"/>
          <p:nvPr/>
        </p:nvSpPr>
        <p:spPr>
          <a:xfrm>
            <a:off x="-72720" y="5409767"/>
            <a:ext cx="11336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11:43 AM Police Sirens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676866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0" y="860118"/>
            <a:ext cx="12192000" cy="889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7" name="Rectangle 6"/>
          <p:cNvSpPr/>
          <p:nvPr/>
        </p:nvSpPr>
        <p:spPr>
          <a:xfrm>
            <a:off x="-26185" y="963855"/>
            <a:ext cx="12192000" cy="889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4" name="TextBox 3"/>
          <p:cNvSpPr txBox="1"/>
          <p:nvPr/>
        </p:nvSpPr>
        <p:spPr>
          <a:xfrm>
            <a:off x="4891857" y="3594663"/>
            <a:ext cx="62397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Assumed: </a:t>
            </a:r>
          </a:p>
          <a:p>
            <a:r>
              <a:rPr lang="en-US" dirty="0"/>
              <a:t>	</a:t>
            </a:r>
            <a:r>
              <a:rPr lang="en-US" dirty="0" smtClean="0"/>
              <a:t>Dr. Dieter </a:t>
            </a:r>
            <a:r>
              <a:rPr lang="en-US" dirty="0" err="1" smtClean="0"/>
              <a:t>Zechet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err="1" smtClean="0"/>
              <a:t>Armond</a:t>
            </a:r>
            <a:r>
              <a:rPr lang="en-US" dirty="0" smtClean="0"/>
              <a:t> </a:t>
            </a:r>
            <a:r>
              <a:rPr lang="en-US" dirty="0" err="1" smtClean="0"/>
              <a:t>Schwegter</a:t>
            </a:r>
            <a:endParaRPr lang="en-US" dirty="0"/>
          </a:p>
          <a:p>
            <a:r>
              <a:rPr lang="en-US" dirty="0" smtClean="0"/>
              <a:t>	</a:t>
            </a:r>
            <a:r>
              <a:rPr lang="en-US" dirty="0" err="1" smtClean="0"/>
              <a:t>Micheal</a:t>
            </a:r>
            <a:r>
              <a:rPr lang="en-US" dirty="0" smtClean="0"/>
              <a:t> </a:t>
            </a:r>
            <a:r>
              <a:rPr lang="en-US" dirty="0" err="1" smtClean="0"/>
              <a:t>Jackon</a:t>
            </a:r>
            <a:r>
              <a:rPr lang="en-US" dirty="0" smtClean="0"/>
              <a:t>	0.1 (</a:t>
            </a:r>
            <a:r>
              <a:rPr lang="en-US" dirty="0" err="1" smtClean="0"/>
              <a:t>phil.kim</a:t>
            </a:r>
            <a:r>
              <a:rPr lang="en-US" dirty="0" smtClean="0"/>
              <a:t>) </a:t>
            </a:r>
            <a:r>
              <a:rPr lang="en-US" dirty="0" err="1" smtClean="0"/>
              <a:t>nonPoceContentItem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586" y="4843284"/>
            <a:ext cx="1378374" cy="9172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3226" y="4891577"/>
            <a:ext cx="611497" cy="91724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 flipV="1">
            <a:off x="7815361" y="5114369"/>
            <a:ext cx="2833353" cy="218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024" y="3581662"/>
            <a:ext cx="2274856" cy="1645824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27301" y="1736418"/>
            <a:ext cx="1239151" cy="16821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204" y="1607947"/>
            <a:ext cx="1159622" cy="1704958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>
          <a:xfrm>
            <a:off x="1636971" y="1585798"/>
            <a:ext cx="2712177" cy="3713935"/>
          </a:xfrm>
          <a:prstGeom prst="rect">
            <a:avLst/>
          </a:prstGeom>
          <a:solidFill>
            <a:srgbClr val="5B9BD5">
              <a:alpha val="7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62609" y="124570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0.01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5522922" y="4241641"/>
            <a:ext cx="29287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668696" y="3927273"/>
            <a:ext cx="1659756" cy="1546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092765" y="5808822"/>
            <a:ext cx="3442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Phil(</a:t>
            </a:r>
            <a:r>
              <a:rPr lang="en-US" dirty="0" err="1" smtClean="0"/>
              <a:t>kim</a:t>
            </a:r>
            <a:r>
              <a:rPr lang="en-US" dirty="0" smtClean="0"/>
              <a:t>): </a:t>
            </a:r>
            <a:r>
              <a:rPr lang="en-US" strike="sngStrike" dirty="0" smtClean="0"/>
              <a:t>2</a:t>
            </a:r>
            <a:r>
              <a:rPr lang="en-US" strike="sngStrike" baseline="30000" dirty="0" smtClean="0"/>
              <a:t>nd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girdflrend</a:t>
            </a:r>
            <a:endParaRPr lang="en-US" strike="sngStrike" dirty="0" smtClean="0"/>
          </a:p>
          <a:p>
            <a:r>
              <a:rPr lang="en-US" dirty="0" smtClean="0"/>
              <a:t>MATHERW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posrche</a:t>
            </a:r>
            <a:r>
              <a:rPr lang="en-US" strike="sngStrike" dirty="0" smtClean="0"/>
              <a:t>: marlin/Evelin)</a:t>
            </a:r>
            <a:endParaRPr lang="en-US" strike="sngStrike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960" y="6128199"/>
            <a:ext cx="477716" cy="317898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652" y="5872189"/>
            <a:ext cx="390407" cy="259798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9513226" y="6002088"/>
            <a:ext cx="611497" cy="638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8332383" y="5808822"/>
            <a:ext cx="550777" cy="271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727" y="4241641"/>
            <a:ext cx="215500" cy="143405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755" y="4482687"/>
            <a:ext cx="215500" cy="143405"/>
          </a:xfrm>
          <a:prstGeom prst="rect">
            <a:avLst/>
          </a:prstGeom>
        </p:spPr>
      </p:pic>
      <p:cxnSp>
        <p:nvCxnSpPr>
          <p:cNvPr id="87" name="Straight Connector 86"/>
          <p:cNvCxnSpPr/>
          <p:nvPr/>
        </p:nvCxnSpPr>
        <p:spPr>
          <a:xfrm flipV="1">
            <a:off x="6501850" y="3927273"/>
            <a:ext cx="1881809" cy="16962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750" y="1527789"/>
            <a:ext cx="2999686" cy="199544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465" y="1455638"/>
            <a:ext cx="914402" cy="92964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848465" y="2460288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ONSITE</a:t>
            </a:r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4928379" y="3594663"/>
            <a:ext cx="60830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4954094" y="3953248"/>
            <a:ext cx="57203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4954093" y="3953248"/>
            <a:ext cx="6057343" cy="2747003"/>
          </a:xfrm>
          <a:prstGeom prst="rect">
            <a:avLst/>
          </a:prstGeom>
          <a:solidFill>
            <a:schemeClr val="bg1">
              <a:alpha val="7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915" y="4066162"/>
            <a:ext cx="602734" cy="602734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 flipV="1">
            <a:off x="4891857" y="3927273"/>
            <a:ext cx="1045117" cy="9643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532" y="4765228"/>
            <a:ext cx="557117" cy="557117"/>
          </a:xfrm>
          <a:prstGeom prst="rect">
            <a:avLst/>
          </a:prstGeom>
        </p:spPr>
      </p:pic>
      <p:cxnSp>
        <p:nvCxnSpPr>
          <p:cNvPr id="91" name="Straight Connector 90"/>
          <p:cNvCxnSpPr/>
          <p:nvPr/>
        </p:nvCxnSpPr>
        <p:spPr>
          <a:xfrm flipV="1">
            <a:off x="4938559" y="4435400"/>
            <a:ext cx="1045117" cy="9643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>
          <a:xfrm>
            <a:off x="5471567" y="4917552"/>
            <a:ext cx="574346" cy="64248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J5</a:t>
            </a:r>
            <a:endParaRPr lang="en-US" sz="2000" b="1" dirty="0"/>
          </a:p>
        </p:txBody>
      </p:sp>
      <p:cxnSp>
        <p:nvCxnSpPr>
          <p:cNvPr id="94" name="Straight Connector 93"/>
          <p:cNvCxnSpPr/>
          <p:nvPr/>
        </p:nvCxnSpPr>
        <p:spPr>
          <a:xfrm flipH="1" flipV="1">
            <a:off x="4928379" y="4482687"/>
            <a:ext cx="1164386" cy="127784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83616" y="4098507"/>
            <a:ext cx="1207059" cy="462518"/>
          </a:xfrm>
          <a:prstGeom prst="rect">
            <a:avLst/>
          </a:prstGeom>
        </p:spPr>
      </p:pic>
      <p:cxnSp>
        <p:nvCxnSpPr>
          <p:cNvPr id="97" name="Straight Connector 96"/>
          <p:cNvCxnSpPr/>
          <p:nvPr/>
        </p:nvCxnSpPr>
        <p:spPr>
          <a:xfrm flipV="1">
            <a:off x="5958874" y="3885377"/>
            <a:ext cx="1045117" cy="9643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5936974" y="4747107"/>
            <a:ext cx="5173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/>
              <a:t>1990 CHECKPOINT CHALRIE </a:t>
            </a:r>
            <a:r>
              <a:rPr lang="en-US" dirty="0" smtClean="0"/>
              <a:t>(</a:t>
            </a:r>
            <a:r>
              <a:rPr lang="en-US" strike="sngStrike" dirty="0" err="1" smtClean="0"/>
              <a:t>Mikahil</a:t>
            </a:r>
            <a:r>
              <a:rPr lang="en-US" strike="sngStrike" dirty="0" smtClean="0"/>
              <a:t> Frederik </a:t>
            </a:r>
            <a:r>
              <a:rPr lang="en-US" strike="sngStrike" dirty="0" err="1" smtClean="0"/>
              <a:t>Jackon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9" name="Oval 98"/>
          <p:cNvSpPr/>
          <p:nvPr/>
        </p:nvSpPr>
        <p:spPr>
          <a:xfrm>
            <a:off x="4228826" y="1527789"/>
            <a:ext cx="999997" cy="9324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G</a:t>
            </a:r>
            <a:endParaRPr lang="en-US" sz="4800" dirty="0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323" y="2246142"/>
            <a:ext cx="1611963" cy="1251642"/>
          </a:xfrm>
          <a:prstGeom prst="rect">
            <a:avLst/>
          </a:prstGeom>
        </p:spPr>
      </p:pic>
      <p:cxnSp>
        <p:nvCxnSpPr>
          <p:cNvPr id="104" name="Straight Connector 103"/>
          <p:cNvCxnSpPr/>
          <p:nvPr/>
        </p:nvCxnSpPr>
        <p:spPr>
          <a:xfrm flipV="1">
            <a:off x="4228826" y="1261144"/>
            <a:ext cx="999997" cy="13838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1468192" y="5760529"/>
            <a:ext cx="7192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Gorbahce</a:t>
            </a:r>
            <a:r>
              <a:rPr lang="en-US" dirty="0" smtClean="0"/>
              <a:t>(</a:t>
            </a:r>
            <a:r>
              <a:rPr lang="en-US" strike="sngStrike" dirty="0" err="1" smtClean="0"/>
              <a:t>miehaal.parent</a:t>
            </a:r>
            <a:r>
              <a:rPr lang="en-US" strike="sngStrike" dirty="0" smtClean="0"/>
              <a:t>; cleaner </a:t>
            </a:r>
            <a:r>
              <a:rPr lang="en-US" dirty="0" err="1" smtClean="0"/>
              <a:t>baden-baden</a:t>
            </a:r>
            <a:r>
              <a:rPr lang="en-US" dirty="0" smtClean="0"/>
              <a:t>), 1982~1988</a:t>
            </a:r>
          </a:p>
          <a:p>
            <a:r>
              <a:rPr lang="en-US" dirty="0" smtClean="0"/>
              <a:t>41.ATOMCLOCK( </a:t>
            </a:r>
            <a:r>
              <a:rPr lang="en-US" strike="sngStrike" dirty="0" smtClean="0"/>
              <a:t>I only clean </a:t>
            </a:r>
            <a:r>
              <a:rPr lang="en-US" strike="sngStrike" dirty="0" err="1" smtClean="0"/>
              <a:t>here,goheohh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miheala</a:t>
            </a:r>
            <a:r>
              <a:rPr lang="en-US" strike="sngStrike" dirty="0" smtClean="0"/>
              <a:t>),</a:t>
            </a:r>
            <a:r>
              <a:rPr lang="en-US" dirty="0" smtClean="0"/>
              <a:t> ID.US.KING.ID(</a:t>
            </a:r>
            <a:r>
              <a:rPr lang="en-US" strike="sngStrike" dirty="0" smtClean="0"/>
              <a:t>maid</a:t>
            </a:r>
            <a:r>
              <a:rPr lang="en-US" dirty="0" smtClean="0"/>
              <a:t>))</a:t>
            </a:r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2408893" y="5669373"/>
            <a:ext cx="50738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Auschiwtz</a:t>
            </a:r>
            <a:r>
              <a:rPr lang="en-US" sz="800" dirty="0" smtClean="0"/>
              <a:t>(</a:t>
            </a:r>
            <a:r>
              <a:rPr lang="en-US" sz="800" strike="sngStrike" dirty="0" smtClean="0"/>
              <a:t>worker-</a:t>
            </a:r>
            <a:r>
              <a:rPr lang="en-US" sz="800" strike="sngStrike" dirty="0" err="1" smtClean="0"/>
              <a:t>german</a:t>
            </a:r>
            <a:r>
              <a:rPr lang="en-US" sz="800" dirty="0" smtClean="0"/>
              <a:t>, 0.1 </a:t>
            </a:r>
            <a:r>
              <a:rPr lang="en-US" sz="800" strike="sngStrike" dirty="0" err="1" smtClean="0"/>
              <a:t>apple.touch.nagiios.german.worker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glu.natios.german.woreke</a:t>
            </a:r>
            <a:r>
              <a:rPr lang="en-US" sz="800" strike="sngStrike" dirty="0" smtClean="0"/>
              <a:t>; !</a:t>
            </a:r>
            <a:r>
              <a:rPr lang="en-US" sz="800" strike="sngStrike" dirty="0" err="1" smtClean="0"/>
              <a:t>tiovi.german.worker</a:t>
            </a:r>
            <a:r>
              <a:rPr lang="en-US" sz="800" dirty="0" smtClean="0"/>
              <a:t>)</a:t>
            </a:r>
            <a:endParaRPr lang="en-US" sz="800" dirty="0"/>
          </a:p>
        </p:txBody>
      </p:sp>
      <p:cxnSp>
        <p:nvCxnSpPr>
          <p:cNvPr id="109" name="Straight Connector 108"/>
          <p:cNvCxnSpPr/>
          <p:nvPr/>
        </p:nvCxnSpPr>
        <p:spPr>
          <a:xfrm flipV="1">
            <a:off x="1256041" y="5944364"/>
            <a:ext cx="1577311" cy="57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8521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0118"/>
            <a:ext cx="12192000" cy="889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-26185" y="963855"/>
            <a:ext cx="12192000" cy="889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2" name="TextBox 1"/>
          <p:cNvSpPr txBox="1"/>
          <p:nvPr/>
        </p:nvSpPr>
        <p:spPr>
          <a:xfrm>
            <a:off x="1918952" y="2176530"/>
            <a:ext cx="724948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1980~82  HOMICIDE:HANNES   </a:t>
            </a:r>
            <a:r>
              <a:rPr lang="en-US" strike="sngStrike" dirty="0" err="1" smtClean="0"/>
              <a:t>phil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  Mexican Girlfriend</a:t>
            </a:r>
            <a:r>
              <a:rPr lang="en-US" dirty="0" smtClean="0"/>
              <a:t> HOMCEI:NANA</a:t>
            </a:r>
          </a:p>
          <a:p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	Porsche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Marlysin</a:t>
            </a:r>
            <a:r>
              <a:rPr lang="en-US" strike="sngStrike" dirty="0" smtClean="0"/>
              <a:t>/Evelin)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St. </a:t>
            </a:r>
            <a:r>
              <a:rPr lang="en-US" dirty="0" err="1" smtClean="0"/>
              <a:t>Peter.JFK.BULLET</a:t>
            </a:r>
            <a:r>
              <a:rPr lang="en-US" dirty="0" smtClean="0"/>
              <a:t>(</a:t>
            </a:r>
            <a:r>
              <a:rPr lang="en-US" dirty="0" err="1" smtClean="0"/>
              <a:t>angela</a:t>
            </a:r>
            <a:r>
              <a:rPr lang="en-US" dirty="0" smtClean="0"/>
              <a:t>)</a:t>
            </a:r>
          </a:p>
          <a:p>
            <a:r>
              <a:rPr lang="en-US" dirty="0"/>
              <a:t> </a:t>
            </a:r>
            <a:r>
              <a:rPr lang="en-US" dirty="0" smtClean="0"/>
              <a:t>  0ther: 0.0001 St. </a:t>
            </a:r>
            <a:r>
              <a:rPr lang="en-US" dirty="0" err="1" smtClean="0"/>
              <a:t>Francis.angela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St. </a:t>
            </a:r>
            <a:r>
              <a:rPr lang="en-US" dirty="0" err="1" smtClean="0"/>
              <a:t>Martin.angela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391696" y="2550017"/>
            <a:ext cx="1493949" cy="682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618963" y="1648496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err="1" smtClean="0"/>
              <a:t>Ghehoo</a:t>
            </a:r>
            <a:r>
              <a:rPr lang="en-US" sz="1000" strike="sngStrike" dirty="0" smtClean="0"/>
              <a:t>(Jordan);</a:t>
            </a:r>
            <a:r>
              <a:rPr lang="en-US" dirty="0" smtClean="0"/>
              <a:t> Hanes</a:t>
            </a:r>
            <a:endParaRPr lang="en-US" dirty="0"/>
          </a:p>
        </p:txBody>
      </p:sp>
      <p:cxnSp>
        <p:nvCxnSpPr>
          <p:cNvPr id="10" name="Straight Connector 9"/>
          <p:cNvCxnSpPr>
            <a:stCxn id="8" idx="0"/>
          </p:cNvCxnSpPr>
          <p:nvPr/>
        </p:nvCxnSpPr>
        <p:spPr>
          <a:xfrm>
            <a:off x="4465509" y="1648496"/>
            <a:ext cx="846546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1918952" y="3747752"/>
            <a:ext cx="3000778" cy="77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150772" y="4031087"/>
            <a:ext cx="32841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618963" y="4211392"/>
            <a:ext cx="2266682" cy="273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3850783" y="2176530"/>
            <a:ext cx="412124" cy="4893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772417" y="3150633"/>
            <a:ext cx="1693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Blond male sniffles: save </a:t>
            </a:r>
            <a:r>
              <a:rPr lang="en-US" sz="800" strike="sngStrike" dirty="0" err="1" smtClean="0"/>
              <a:t>knut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ferris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2361089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0118"/>
            <a:ext cx="12192000" cy="889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-26185" y="963855"/>
            <a:ext cx="12192000" cy="889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688" y="2575272"/>
            <a:ext cx="1185923" cy="90051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602" y="2575272"/>
            <a:ext cx="411877" cy="9005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503" y="2575272"/>
            <a:ext cx="1608061" cy="90051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957589" y="2691685"/>
            <a:ext cx="3863662" cy="5795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978794" y="2575272"/>
            <a:ext cx="1223493" cy="786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39414" y="1957589"/>
            <a:ext cx="1200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Kpmg.lesle</a:t>
            </a:r>
            <a:endParaRPr lang="en-US" strike="sngStrike" dirty="0"/>
          </a:p>
        </p:txBody>
      </p:sp>
      <p:sp>
        <p:nvSpPr>
          <p:cNvPr id="19" name="TextBox 18"/>
          <p:cNvSpPr txBox="1"/>
          <p:nvPr/>
        </p:nvSpPr>
        <p:spPr>
          <a:xfrm>
            <a:off x="2627290" y="1738648"/>
            <a:ext cx="2926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41.avg.</a:t>
            </a:r>
            <a:r>
              <a:rPr lang="en-US" strike="sngStrike" dirty="0" smtClean="0"/>
              <a:t>Chase bank.jp </a:t>
            </a:r>
            <a:r>
              <a:rPr lang="en-US" strike="sngStrike" dirty="0" err="1" smtClean="0"/>
              <a:t>morgan</a:t>
            </a:r>
            <a:endParaRPr lang="en-US" strike="sngStrike" dirty="0"/>
          </a:p>
        </p:txBody>
      </p:sp>
      <p:sp>
        <p:nvSpPr>
          <p:cNvPr id="20" name="TextBox 19"/>
          <p:cNvSpPr txBox="1"/>
          <p:nvPr/>
        </p:nvSpPr>
        <p:spPr>
          <a:xfrm>
            <a:off x="5821251" y="2107980"/>
            <a:ext cx="2141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HOMCE:LUX </a:t>
            </a:r>
            <a:r>
              <a:rPr lang="en-US" strike="sngStrike" dirty="0" err="1" smtClean="0"/>
              <a:t>venitain</a:t>
            </a:r>
            <a:endParaRPr lang="en-US" strike="sngStrike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467" y="2575272"/>
            <a:ext cx="1443744" cy="957265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914735" y="2691685"/>
            <a:ext cx="1658042" cy="5795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5249" y="2589961"/>
            <a:ext cx="1543050" cy="885825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7737753" y="2691684"/>
            <a:ext cx="1658042" cy="5795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891806" y="3674204"/>
            <a:ext cx="105993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3327" y="4923328"/>
            <a:ext cx="2212725" cy="1296506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42441" y="4052354"/>
            <a:ext cx="63322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CIVILE CODE: </a:t>
            </a:r>
            <a:r>
              <a:rPr lang="en-US" strike="sngStrike" dirty="0" smtClean="0"/>
              <a:t>Red/ white  </a:t>
            </a:r>
            <a:r>
              <a:rPr lang="en-US" strike="sngStrike" dirty="0" err="1" smtClean="0"/>
              <a:t>Gagnage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Gorbache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unimog,michelbah</a:t>
            </a:r>
            <a:r>
              <a:rPr lang="en-US" strike="sngStrike" dirty="0" smtClean="0"/>
              <a:t>) </a:t>
            </a:r>
          </a:p>
          <a:p>
            <a:r>
              <a:rPr lang="en-US" dirty="0"/>
              <a:t>	</a:t>
            </a:r>
            <a:r>
              <a:rPr lang="en-US" strike="sngStrike" dirty="0" smtClean="0"/>
              <a:t>yang, </a:t>
            </a:r>
            <a:r>
              <a:rPr lang="en-US" strike="sngStrike" dirty="0" err="1" smtClean="0"/>
              <a:t>api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drap</a:t>
            </a:r>
            <a:r>
              <a:rPr lang="en-US" strike="sngStrike" dirty="0" smtClean="0"/>
              <a:t> and drop</a:t>
            </a:r>
          </a:p>
          <a:p>
            <a:r>
              <a:rPr lang="en-US" dirty="0"/>
              <a:t>	</a:t>
            </a:r>
            <a:r>
              <a:rPr lang="en-US" strike="sngStrike" dirty="0" smtClean="0"/>
              <a:t>Pope. St. </a:t>
            </a:r>
            <a:r>
              <a:rPr lang="en-US" strike="sngStrike" dirty="0" err="1" smtClean="0"/>
              <a:t>Anslemo</a:t>
            </a:r>
            <a:r>
              <a:rPr lang="en-US" strike="sngStrike" dirty="0" smtClean="0"/>
              <a:t>. Portal</a:t>
            </a:r>
            <a:endParaRPr lang="en-US" strike="sngStrike" dirty="0"/>
          </a:p>
        </p:txBody>
      </p:sp>
      <p:cxnSp>
        <p:nvCxnSpPr>
          <p:cNvPr id="47" name="Straight Connector 46"/>
          <p:cNvCxnSpPr/>
          <p:nvPr/>
        </p:nvCxnSpPr>
        <p:spPr>
          <a:xfrm>
            <a:off x="891806" y="4923328"/>
            <a:ext cx="2747900" cy="10401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26154" y="5146831"/>
            <a:ext cx="2747900" cy="10401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624" y="4391133"/>
            <a:ext cx="1887179" cy="2142412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6670116" y="4751484"/>
            <a:ext cx="1929032" cy="46382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9340064" y="4592878"/>
            <a:ext cx="940905" cy="5564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X=200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Y=200</a:t>
            </a:r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9340064" y="4240993"/>
            <a:ext cx="940905" cy="1158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6491953" y="5443403"/>
            <a:ext cx="570004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$b1 = new-object System.Windows.Forms.Button$b1.location = new-object </a:t>
            </a:r>
            <a:r>
              <a:rPr lang="en-US" sz="1100" dirty="0" err="1"/>
              <a:t>System.Drawing.Size</a:t>
            </a:r>
            <a:r>
              <a:rPr lang="en-US" sz="1100" dirty="0"/>
              <a:t>(10,45)$b1.Size = new-object </a:t>
            </a:r>
            <a:r>
              <a:rPr lang="en-US" sz="1100" dirty="0" err="1"/>
              <a:t>System.Drawing.Size</a:t>
            </a:r>
            <a:r>
              <a:rPr lang="en-US" sz="1100" dirty="0"/>
              <a:t>(200,40)$b1.Text = "Web Archive"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97376" y="3618558"/>
            <a:ext cx="7165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FBI:TECHNOLOGY: </a:t>
            </a:r>
            <a:r>
              <a:rPr lang="en-US" strike="sngStrike" dirty="0" smtClean="0"/>
              <a:t>generated windows application (by click, drag and drop)</a:t>
            </a:r>
            <a:endParaRPr lang="en-US" strike="sngStrike" dirty="0"/>
          </a:p>
        </p:txBody>
      </p:sp>
      <p:sp>
        <p:nvSpPr>
          <p:cNvPr id="56" name="TextBox 55"/>
          <p:cNvSpPr txBox="1"/>
          <p:nvPr/>
        </p:nvSpPr>
        <p:spPr>
          <a:xfrm>
            <a:off x="772793" y="3843512"/>
            <a:ext cx="2858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Reduction: 2-3 </a:t>
            </a:r>
            <a:r>
              <a:rPr lang="en-US" dirty="0" err="1" smtClean="0"/>
              <a:t>Hrs</a:t>
            </a:r>
            <a:r>
              <a:rPr lang="en-US" dirty="0" smtClean="0"/>
              <a:t>/day</a:t>
            </a:r>
            <a:endParaRPr lang="en-US" dirty="0"/>
          </a:p>
        </p:txBody>
      </p:sp>
      <p:cxnSp>
        <p:nvCxnSpPr>
          <p:cNvPr id="58" name="Straight Connector 57"/>
          <p:cNvCxnSpPr>
            <a:endCxn id="56" idx="3"/>
          </p:cNvCxnSpPr>
          <p:nvPr/>
        </p:nvCxnSpPr>
        <p:spPr>
          <a:xfrm>
            <a:off x="2504661" y="3987890"/>
            <a:ext cx="1127120" cy="40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6" idx="1"/>
          </p:cNvCxnSpPr>
          <p:nvPr/>
        </p:nvCxnSpPr>
        <p:spPr>
          <a:xfrm flipV="1">
            <a:off x="772793" y="4019501"/>
            <a:ext cx="1627710" cy="8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26154" y="5974135"/>
            <a:ext cx="3956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Ibm-dns</a:t>
            </a:r>
            <a:r>
              <a:rPr lang="en-US" dirty="0" smtClean="0"/>
              <a:t>: </a:t>
            </a:r>
            <a:r>
              <a:rPr lang="en-US" strike="sngStrike" dirty="0" smtClean="0"/>
              <a:t>cloudbasics.com</a:t>
            </a:r>
          </a:p>
          <a:p>
            <a:r>
              <a:rPr lang="en-US" dirty="0"/>
              <a:t>	</a:t>
            </a:r>
            <a:r>
              <a:rPr lang="en-US" strike="sngStrike" dirty="0" err="1" smtClean="0"/>
              <a:t>yahoo.api.drag</a:t>
            </a:r>
            <a:r>
              <a:rPr lang="en-US" strike="sngStrike" dirty="0" smtClean="0"/>
              <a:t>-and-drop</a:t>
            </a:r>
          </a:p>
          <a:p>
            <a:r>
              <a:rPr lang="en-US" dirty="0"/>
              <a:t>	</a:t>
            </a:r>
            <a:r>
              <a:rPr lang="en-US" strike="sngStrike" dirty="0" err="1" smtClean="0"/>
              <a:t>ibm.paerner.websphere.portal</a:t>
            </a:r>
            <a:endParaRPr lang="en-US" strike="sngStrike" dirty="0"/>
          </a:p>
        </p:txBody>
      </p:sp>
      <p:cxnSp>
        <p:nvCxnSpPr>
          <p:cNvPr id="63" name="Straight Connector 62"/>
          <p:cNvCxnSpPr/>
          <p:nvPr/>
        </p:nvCxnSpPr>
        <p:spPr>
          <a:xfrm>
            <a:off x="726154" y="6186981"/>
            <a:ext cx="10761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4961649" y="6533545"/>
            <a:ext cx="748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Logo: </a:t>
            </a:r>
            <a:r>
              <a:rPr lang="en-US" dirty="0" smtClean="0"/>
              <a:t>FBI:WMD </a:t>
            </a:r>
            <a:r>
              <a:rPr lang="en-US" strike="sngStrike" dirty="0" smtClean="0"/>
              <a:t>for School </a:t>
            </a:r>
            <a:r>
              <a:rPr lang="en-US" strike="sngStrike" dirty="0" err="1" smtClean="0"/>
              <a:t>Schotoer</a:t>
            </a:r>
            <a:r>
              <a:rPr lang="en-US" strike="sngStrike" dirty="0" smtClean="0"/>
              <a:t> CAM </a:t>
            </a:r>
            <a:r>
              <a:rPr lang="en-US" strike="sngStrike" dirty="0" err="1" smtClean="0"/>
              <a:t>solutosn</a:t>
            </a:r>
            <a:r>
              <a:rPr lang="en-US" strike="sngStrike" dirty="0" smtClean="0"/>
              <a:t> LLC, Winery Exchange Logo</a:t>
            </a:r>
            <a:endParaRPr lang="en-US" strike="sngStrike" dirty="0"/>
          </a:p>
        </p:txBody>
      </p:sp>
      <p:cxnSp>
        <p:nvCxnSpPr>
          <p:cNvPr id="66" name="Straight Arrow Connector 65"/>
          <p:cNvCxnSpPr/>
          <p:nvPr/>
        </p:nvCxnSpPr>
        <p:spPr>
          <a:xfrm flipH="1" flipV="1">
            <a:off x="1264225" y="5927189"/>
            <a:ext cx="3970384" cy="791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97376" y="5666906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Logo: </a:t>
            </a:r>
            <a:r>
              <a:rPr lang="en-US" strike="sngStrike" dirty="0" err="1" smtClean="0"/>
              <a:t>mcplanlos</a:t>
            </a:r>
            <a:endParaRPr lang="en-US" strike="sngStrike" dirty="0"/>
          </a:p>
        </p:txBody>
      </p:sp>
      <p:sp>
        <p:nvSpPr>
          <p:cNvPr id="68" name="TextBox 67"/>
          <p:cNvSpPr txBox="1"/>
          <p:nvPr/>
        </p:nvSpPr>
        <p:spPr>
          <a:xfrm>
            <a:off x="320409" y="5352344"/>
            <a:ext cx="5091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Gorbahce</a:t>
            </a:r>
            <a:r>
              <a:rPr lang="en-US" dirty="0" smtClean="0"/>
              <a:t>(</a:t>
            </a:r>
            <a:r>
              <a:rPr lang="en-US" dirty="0" err="1" smtClean="0"/>
              <a:t>f</a:t>
            </a:r>
            <a:r>
              <a:rPr lang="en-US" strike="sngStrike" dirty="0" err="1" smtClean="0"/>
              <a:t>lignt</a:t>
            </a:r>
            <a:r>
              <a:rPr lang="en-US" strike="sngStrike" dirty="0" smtClean="0"/>
              <a:t> mc </a:t>
            </a:r>
            <a:r>
              <a:rPr lang="en-US" strike="sngStrike" dirty="0" err="1" smtClean="0"/>
              <a:t>planlos</a:t>
            </a:r>
            <a:r>
              <a:rPr lang="en-US" dirty="0" smtClean="0"/>
              <a:t>): CONSTION VIOLATIONS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2704484" y="5686168"/>
            <a:ext cx="1184936" cy="2879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70" name="Oval 69"/>
          <p:cNvSpPr/>
          <p:nvPr/>
        </p:nvSpPr>
        <p:spPr>
          <a:xfrm>
            <a:off x="3193774" y="5721676"/>
            <a:ext cx="280280" cy="24180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cxnSp>
        <p:nvCxnSpPr>
          <p:cNvPr id="72" name="Straight Connector 71"/>
          <p:cNvCxnSpPr/>
          <p:nvPr/>
        </p:nvCxnSpPr>
        <p:spPr>
          <a:xfrm flipH="1" flipV="1">
            <a:off x="3039414" y="5666906"/>
            <a:ext cx="750708" cy="5529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447320" y="6553693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216856" y="515772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2010</a:t>
            </a:r>
            <a:endParaRPr lang="en-US" b="1" dirty="0"/>
          </a:p>
        </p:txBody>
      </p:sp>
      <p:sp>
        <p:nvSpPr>
          <p:cNvPr id="75" name="TextBox 74"/>
          <p:cNvSpPr txBox="1"/>
          <p:nvPr/>
        </p:nvSpPr>
        <p:spPr>
          <a:xfrm>
            <a:off x="6670116" y="6322700"/>
            <a:ext cx="522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2007 SQ </a:t>
            </a:r>
            <a:r>
              <a:rPr lang="en-US" dirty="0" err="1" smtClean="0"/>
              <a:t>Larksphre</a:t>
            </a:r>
            <a:r>
              <a:rPr lang="en-US" dirty="0" smtClean="0"/>
              <a:t> Shores 243, Apr2 </a:t>
            </a:r>
            <a:r>
              <a:rPr lang="en-US" strike="sngStrike" dirty="0" smtClean="0"/>
              <a:t>left(</a:t>
            </a:r>
            <a:r>
              <a:rPr lang="en-US" strike="sngStrike" dirty="0" err="1" smtClean="0"/>
              <a:t>Stuio</a:t>
            </a:r>
            <a:r>
              <a:rPr lang="en-US" strike="sngStrike" dirty="0" smtClean="0"/>
              <a:t> (office)</a:t>
            </a:r>
            <a:endParaRPr lang="en-US" strike="sngStrike" dirty="0"/>
          </a:p>
        </p:txBody>
      </p:sp>
      <p:sp>
        <p:nvSpPr>
          <p:cNvPr id="76" name="TextBox 75"/>
          <p:cNvSpPr txBox="1"/>
          <p:nvPr/>
        </p:nvSpPr>
        <p:spPr>
          <a:xfrm>
            <a:off x="10164417" y="6043567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sz="800" strike="sngStrike" dirty="0" err="1" smtClean="0"/>
              <a:t>goheoh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dr,st</a:t>
            </a:r>
            <a:r>
              <a:rPr lang="en-US" sz="800" strike="sngStrike" dirty="0" smtClean="0"/>
              <a:t> peter </a:t>
            </a:r>
            <a:r>
              <a:rPr lang="en-US" sz="800" strike="sngStrike" dirty="0" err="1" smtClean="0"/>
              <a:t>beach,hamiiton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37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0118"/>
            <a:ext cx="12192000" cy="889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-26185" y="963855"/>
            <a:ext cx="12192000" cy="889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27" name="Rectangle 26"/>
          <p:cNvSpPr/>
          <p:nvPr/>
        </p:nvSpPr>
        <p:spPr>
          <a:xfrm>
            <a:off x="6252325" y="3445712"/>
            <a:ext cx="1968185" cy="4213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Carl-Benz-</a:t>
            </a:r>
            <a:r>
              <a:rPr lang="en-US" dirty="0" err="1" smtClean="0"/>
              <a:t>Str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252325" y="2647055"/>
            <a:ext cx="1968185" cy="408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Rudolf-Diesel-</a:t>
            </a:r>
            <a:r>
              <a:rPr lang="en-US" dirty="0" err="1" smtClean="0"/>
              <a:t>Str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019675" y="2686171"/>
            <a:ext cx="1530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VIRIGIN.MARY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978" y="2670216"/>
            <a:ext cx="610024" cy="44704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545" y="1891538"/>
            <a:ext cx="618521" cy="481072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6252325" y="1873312"/>
            <a:ext cx="1968185" cy="427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Otto-Hahn-</a:t>
            </a:r>
            <a:r>
              <a:rPr lang="en-US" dirty="0" err="1" smtClean="0"/>
              <a:t>Str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2009103" y="1809136"/>
            <a:ext cx="6375043" cy="225211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019675" y="1859708"/>
            <a:ext cx="248702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VIRIGIN.MARY.</a:t>
            </a:r>
          </a:p>
          <a:p>
            <a:r>
              <a:rPr lang="en-US" dirty="0"/>
              <a:t>	</a:t>
            </a:r>
            <a:r>
              <a:rPr lang="en-US" strike="sngStrike" dirty="0" smtClean="0"/>
              <a:t>twins </a:t>
            </a:r>
            <a:r>
              <a:rPr lang="en-US" dirty="0" smtClean="0"/>
              <a:t>v2</a:t>
            </a:r>
            <a:r>
              <a:rPr lang="en-US" strike="sngStrike" dirty="0" smtClean="0"/>
              <a:t>(baby)</a:t>
            </a:r>
          </a:p>
          <a:p>
            <a:r>
              <a:rPr lang="en-US" dirty="0"/>
              <a:t>	</a:t>
            </a:r>
            <a:r>
              <a:rPr lang="en-US" strike="sngStrike" dirty="0" err="1" smtClean="0"/>
              <a:t>dev,stage</a:t>
            </a:r>
            <a:r>
              <a:rPr lang="en-US" strike="sngStrike" dirty="0" smtClean="0"/>
              <a:t>, </a:t>
            </a:r>
            <a:endParaRPr lang="en-US" strike="sngStrike" dirty="0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4958365" y="2003278"/>
            <a:ext cx="1049315" cy="210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4768465" y="2541954"/>
            <a:ext cx="1452030" cy="621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016334" y="4146364"/>
            <a:ext cx="233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ATOMCLOCK.v1</a:t>
            </a:r>
            <a:r>
              <a:rPr lang="en-US" dirty="0" smtClean="0"/>
              <a:t>.(stage)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016334" y="1357654"/>
            <a:ext cx="3082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ATOMCLOCK.v1.(development)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845467" y="4727768"/>
            <a:ext cx="6375043" cy="1312424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691685" y="5434885"/>
            <a:ext cx="4610636" cy="48939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2" idx="1"/>
            <a:endCxn id="2" idx="3"/>
          </p:cNvCxnSpPr>
          <p:nvPr/>
        </p:nvCxnSpPr>
        <p:spPr>
          <a:xfrm>
            <a:off x="2691685" y="5679584"/>
            <a:ext cx="4610636" cy="0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6220495" y="4823078"/>
            <a:ext cx="1968185" cy="42757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Quartz Circle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3149793" y="4823078"/>
            <a:ext cx="948923" cy="427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5398" y="4898370"/>
            <a:ext cx="797711" cy="304046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3277992" y="4887403"/>
            <a:ext cx="692522" cy="344171"/>
          </a:xfrm>
          <a:prstGeom prst="rect">
            <a:avLst/>
          </a:prstGeom>
          <a:solidFill>
            <a:srgbClr val="FFFF00">
              <a:alpha val="7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>
            <a:off x="3550672" y="5036864"/>
            <a:ext cx="300111" cy="165552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>
            <a:off x="3460031" y="4951093"/>
            <a:ext cx="300111" cy="165552"/>
          </a:xfrm>
          <a:prstGeom prst="triangl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073721" y="4833084"/>
            <a:ext cx="6270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Studio 54</a:t>
            </a:r>
            <a:endParaRPr lang="en-US" sz="900" strike="sngStrike" dirty="0"/>
          </a:p>
        </p:txBody>
      </p:sp>
    </p:spTree>
    <p:extLst>
      <p:ext uri="{BB962C8B-B14F-4D97-AF65-F5344CB8AC3E}">
        <p14:creationId xmlns:p14="http://schemas.microsoft.com/office/powerpoint/2010/main" val="2498681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0118"/>
            <a:ext cx="12192000" cy="889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-26185" y="963855"/>
            <a:ext cx="12192000" cy="889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891806" y="3674204"/>
            <a:ext cx="105993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327" y="4923328"/>
            <a:ext cx="2212725" cy="1296506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42441" y="4052354"/>
            <a:ext cx="63322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CIVILE CODE: </a:t>
            </a:r>
            <a:r>
              <a:rPr lang="en-US" strike="sngStrike" dirty="0" smtClean="0"/>
              <a:t>Red/ white  </a:t>
            </a:r>
            <a:r>
              <a:rPr lang="en-US" strike="sngStrike" dirty="0" err="1" smtClean="0"/>
              <a:t>Gagnage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Gorbache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unimog,michelbah</a:t>
            </a:r>
            <a:r>
              <a:rPr lang="en-US" strike="sngStrike" dirty="0" smtClean="0"/>
              <a:t>) </a:t>
            </a:r>
          </a:p>
          <a:p>
            <a:r>
              <a:rPr lang="en-US" dirty="0"/>
              <a:t>	</a:t>
            </a:r>
            <a:r>
              <a:rPr lang="en-US" strike="sngStrike" dirty="0" smtClean="0"/>
              <a:t>yang, </a:t>
            </a:r>
            <a:r>
              <a:rPr lang="en-US" strike="sngStrike" dirty="0" err="1" smtClean="0"/>
              <a:t>api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drap</a:t>
            </a:r>
            <a:r>
              <a:rPr lang="en-US" strike="sngStrike" dirty="0" smtClean="0"/>
              <a:t> and drop</a:t>
            </a:r>
          </a:p>
          <a:p>
            <a:r>
              <a:rPr lang="en-US" dirty="0"/>
              <a:t>	</a:t>
            </a:r>
            <a:r>
              <a:rPr lang="en-US" strike="sngStrike" dirty="0" smtClean="0"/>
              <a:t>Pope. St. </a:t>
            </a:r>
            <a:r>
              <a:rPr lang="en-US" strike="sngStrike" dirty="0" err="1" smtClean="0"/>
              <a:t>Anslemo</a:t>
            </a:r>
            <a:r>
              <a:rPr lang="en-US" strike="sngStrike" dirty="0" smtClean="0"/>
              <a:t>. Portal</a:t>
            </a:r>
            <a:endParaRPr lang="en-US" strike="sngStrike" dirty="0"/>
          </a:p>
        </p:txBody>
      </p:sp>
      <p:cxnSp>
        <p:nvCxnSpPr>
          <p:cNvPr id="47" name="Straight Connector 46"/>
          <p:cNvCxnSpPr/>
          <p:nvPr/>
        </p:nvCxnSpPr>
        <p:spPr>
          <a:xfrm>
            <a:off x="891806" y="4923328"/>
            <a:ext cx="2747900" cy="10401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26154" y="5146831"/>
            <a:ext cx="2747900" cy="10401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624" y="4391133"/>
            <a:ext cx="1887179" cy="2142412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6670116" y="4751484"/>
            <a:ext cx="1929032" cy="46382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9340064" y="4592878"/>
            <a:ext cx="940905" cy="5564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X=200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Y=200</a:t>
            </a:r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9340064" y="4240993"/>
            <a:ext cx="940905" cy="1158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6491953" y="5443403"/>
            <a:ext cx="570004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$b1 = new-object System.Windows.Forms.Button$b1.location = new-object </a:t>
            </a:r>
            <a:r>
              <a:rPr lang="en-US" sz="1100" dirty="0" err="1"/>
              <a:t>System.Drawing.Size</a:t>
            </a:r>
            <a:r>
              <a:rPr lang="en-US" sz="1100" dirty="0"/>
              <a:t>(10,45)$b1.Size = new-object </a:t>
            </a:r>
            <a:r>
              <a:rPr lang="en-US" sz="1100" dirty="0" err="1"/>
              <a:t>System.Drawing.Size</a:t>
            </a:r>
            <a:r>
              <a:rPr lang="en-US" sz="1100" dirty="0"/>
              <a:t>(200,40)$b1.Text = "Web Archive"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97376" y="3618558"/>
            <a:ext cx="7165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FBI:TECHNOLOGY: </a:t>
            </a:r>
            <a:r>
              <a:rPr lang="en-US" strike="sngStrike" dirty="0" smtClean="0"/>
              <a:t>generated windows application (by click, drag and drop)</a:t>
            </a:r>
            <a:endParaRPr lang="en-US" strike="sngStrike" dirty="0"/>
          </a:p>
        </p:txBody>
      </p:sp>
      <p:sp>
        <p:nvSpPr>
          <p:cNvPr id="56" name="TextBox 55"/>
          <p:cNvSpPr txBox="1"/>
          <p:nvPr/>
        </p:nvSpPr>
        <p:spPr>
          <a:xfrm>
            <a:off x="772793" y="3843512"/>
            <a:ext cx="2858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 Reduction: 2-3 </a:t>
            </a:r>
            <a:r>
              <a:rPr lang="en-US" dirty="0" err="1" smtClean="0"/>
              <a:t>Hrs</a:t>
            </a:r>
            <a:r>
              <a:rPr lang="en-US" dirty="0" smtClean="0"/>
              <a:t>/day</a:t>
            </a:r>
            <a:endParaRPr lang="en-US" dirty="0"/>
          </a:p>
        </p:txBody>
      </p:sp>
      <p:cxnSp>
        <p:nvCxnSpPr>
          <p:cNvPr id="58" name="Straight Connector 57"/>
          <p:cNvCxnSpPr>
            <a:endCxn id="56" idx="3"/>
          </p:cNvCxnSpPr>
          <p:nvPr/>
        </p:nvCxnSpPr>
        <p:spPr>
          <a:xfrm>
            <a:off x="2504661" y="3987890"/>
            <a:ext cx="1127120" cy="40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6" idx="1"/>
          </p:cNvCxnSpPr>
          <p:nvPr/>
        </p:nvCxnSpPr>
        <p:spPr>
          <a:xfrm flipV="1">
            <a:off x="772793" y="4019501"/>
            <a:ext cx="1627710" cy="8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26154" y="5974135"/>
            <a:ext cx="39566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Ibm-dns</a:t>
            </a:r>
            <a:r>
              <a:rPr lang="en-US" dirty="0" smtClean="0"/>
              <a:t>: </a:t>
            </a:r>
            <a:r>
              <a:rPr lang="en-US" strike="sngStrike" dirty="0" smtClean="0"/>
              <a:t>cloudbasics.com</a:t>
            </a:r>
          </a:p>
          <a:p>
            <a:r>
              <a:rPr lang="en-US" dirty="0"/>
              <a:t>	</a:t>
            </a:r>
            <a:r>
              <a:rPr lang="en-US" strike="sngStrike" dirty="0" err="1" smtClean="0"/>
              <a:t>yahoo.api.drag</a:t>
            </a:r>
            <a:r>
              <a:rPr lang="en-US" strike="sngStrike" dirty="0" smtClean="0"/>
              <a:t>-and-drop</a:t>
            </a:r>
          </a:p>
          <a:p>
            <a:r>
              <a:rPr lang="en-US" dirty="0"/>
              <a:t>	</a:t>
            </a:r>
            <a:r>
              <a:rPr lang="en-US" strike="sngStrike" dirty="0" err="1" smtClean="0"/>
              <a:t>ibm.paerner.websphere.portal</a:t>
            </a:r>
            <a:endParaRPr lang="en-US" strike="sngStrike" dirty="0"/>
          </a:p>
        </p:txBody>
      </p:sp>
      <p:cxnSp>
        <p:nvCxnSpPr>
          <p:cNvPr id="63" name="Straight Connector 62"/>
          <p:cNvCxnSpPr/>
          <p:nvPr/>
        </p:nvCxnSpPr>
        <p:spPr>
          <a:xfrm>
            <a:off x="726154" y="6186981"/>
            <a:ext cx="10761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4961649" y="6533545"/>
            <a:ext cx="748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Logo: </a:t>
            </a:r>
            <a:r>
              <a:rPr lang="en-US" dirty="0" smtClean="0"/>
              <a:t>FBI:WMD </a:t>
            </a:r>
            <a:r>
              <a:rPr lang="en-US" strike="sngStrike" dirty="0" smtClean="0"/>
              <a:t>for School </a:t>
            </a:r>
            <a:r>
              <a:rPr lang="en-US" strike="sngStrike" dirty="0" err="1" smtClean="0"/>
              <a:t>Schotoer</a:t>
            </a:r>
            <a:r>
              <a:rPr lang="en-US" strike="sngStrike" dirty="0" smtClean="0"/>
              <a:t> CAM </a:t>
            </a:r>
            <a:r>
              <a:rPr lang="en-US" strike="sngStrike" dirty="0" err="1" smtClean="0"/>
              <a:t>solutosn</a:t>
            </a:r>
            <a:r>
              <a:rPr lang="en-US" strike="sngStrike" dirty="0" smtClean="0"/>
              <a:t> LLC, Winery Exchange Logo</a:t>
            </a:r>
            <a:endParaRPr lang="en-US" strike="sngStrike" dirty="0"/>
          </a:p>
        </p:txBody>
      </p:sp>
      <p:cxnSp>
        <p:nvCxnSpPr>
          <p:cNvPr id="66" name="Straight Arrow Connector 65"/>
          <p:cNvCxnSpPr/>
          <p:nvPr/>
        </p:nvCxnSpPr>
        <p:spPr>
          <a:xfrm flipH="1" flipV="1">
            <a:off x="1264225" y="5927189"/>
            <a:ext cx="3970384" cy="791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97376" y="5666906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Logo: </a:t>
            </a:r>
            <a:r>
              <a:rPr lang="en-US" strike="sngStrike" dirty="0" err="1" smtClean="0"/>
              <a:t>mcplanlos</a:t>
            </a:r>
            <a:endParaRPr lang="en-US" strike="sngStrike" dirty="0"/>
          </a:p>
        </p:txBody>
      </p:sp>
      <p:sp>
        <p:nvSpPr>
          <p:cNvPr id="68" name="TextBox 67"/>
          <p:cNvSpPr txBox="1"/>
          <p:nvPr/>
        </p:nvSpPr>
        <p:spPr>
          <a:xfrm>
            <a:off x="320409" y="5352344"/>
            <a:ext cx="5091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Gorbahce</a:t>
            </a:r>
            <a:r>
              <a:rPr lang="en-US" dirty="0" smtClean="0"/>
              <a:t>(</a:t>
            </a:r>
            <a:r>
              <a:rPr lang="en-US" dirty="0" err="1" smtClean="0"/>
              <a:t>f</a:t>
            </a:r>
            <a:r>
              <a:rPr lang="en-US" strike="sngStrike" dirty="0" err="1" smtClean="0"/>
              <a:t>lignt</a:t>
            </a:r>
            <a:r>
              <a:rPr lang="en-US" strike="sngStrike" dirty="0" smtClean="0"/>
              <a:t> mc </a:t>
            </a:r>
            <a:r>
              <a:rPr lang="en-US" strike="sngStrike" dirty="0" err="1" smtClean="0"/>
              <a:t>planlos</a:t>
            </a:r>
            <a:r>
              <a:rPr lang="en-US" dirty="0" smtClean="0"/>
              <a:t>): CONSTION VIOLATIONS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2704484" y="5686168"/>
            <a:ext cx="1184936" cy="28796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70" name="Oval 69"/>
          <p:cNvSpPr/>
          <p:nvPr/>
        </p:nvSpPr>
        <p:spPr>
          <a:xfrm>
            <a:off x="3193774" y="5721676"/>
            <a:ext cx="280280" cy="24180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cxnSp>
        <p:nvCxnSpPr>
          <p:cNvPr id="72" name="Straight Connector 71"/>
          <p:cNvCxnSpPr/>
          <p:nvPr/>
        </p:nvCxnSpPr>
        <p:spPr>
          <a:xfrm flipH="1" flipV="1">
            <a:off x="3039414" y="5666906"/>
            <a:ext cx="750708" cy="5529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447320" y="6553693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216856" y="515772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2010</a:t>
            </a:r>
            <a:endParaRPr lang="en-US" b="1" dirty="0"/>
          </a:p>
        </p:txBody>
      </p:sp>
      <p:sp>
        <p:nvSpPr>
          <p:cNvPr id="75" name="TextBox 74"/>
          <p:cNvSpPr txBox="1"/>
          <p:nvPr/>
        </p:nvSpPr>
        <p:spPr>
          <a:xfrm>
            <a:off x="6670116" y="6322700"/>
            <a:ext cx="522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2007 SQ </a:t>
            </a:r>
            <a:r>
              <a:rPr lang="en-US" dirty="0" err="1" smtClean="0"/>
              <a:t>Larksphre</a:t>
            </a:r>
            <a:r>
              <a:rPr lang="en-US" dirty="0" smtClean="0"/>
              <a:t> Shores 243, Apr2 </a:t>
            </a:r>
            <a:r>
              <a:rPr lang="en-US" strike="sngStrike" dirty="0" smtClean="0"/>
              <a:t>left(</a:t>
            </a:r>
            <a:r>
              <a:rPr lang="en-US" strike="sngStrike" dirty="0" err="1" smtClean="0"/>
              <a:t>Stuio</a:t>
            </a:r>
            <a:r>
              <a:rPr lang="en-US" strike="sngStrike" dirty="0" smtClean="0"/>
              <a:t> (office)</a:t>
            </a:r>
            <a:endParaRPr lang="en-US" strike="sngStrike" dirty="0"/>
          </a:p>
        </p:txBody>
      </p:sp>
      <p:sp>
        <p:nvSpPr>
          <p:cNvPr id="76" name="TextBox 75"/>
          <p:cNvSpPr txBox="1"/>
          <p:nvPr/>
        </p:nvSpPr>
        <p:spPr>
          <a:xfrm>
            <a:off x="10164417" y="6043567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sz="800" strike="sngStrike" dirty="0" err="1" smtClean="0"/>
              <a:t>goheoh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dr,st</a:t>
            </a:r>
            <a:r>
              <a:rPr lang="en-US" sz="800" strike="sngStrike" dirty="0" smtClean="0"/>
              <a:t> peter </a:t>
            </a:r>
            <a:r>
              <a:rPr lang="en-US" sz="800" strike="sngStrike" dirty="0" err="1" smtClean="0"/>
              <a:t>beach,hamiiton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3603" y="1113211"/>
            <a:ext cx="2038350" cy="23431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87166" y="1429555"/>
            <a:ext cx="1127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 Minutes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748859" y="1973801"/>
            <a:ext cx="3182410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(delta) </a:t>
            </a:r>
            <a:r>
              <a:rPr lang="en-US" dirty="0" err="1" smtClean="0"/>
              <a:t>Mircrosoft</a:t>
            </a:r>
            <a:r>
              <a:rPr lang="en-US" dirty="0" smtClean="0"/>
              <a:t> </a:t>
            </a:r>
            <a:r>
              <a:rPr lang="en-US" dirty="0" err="1" smtClean="0"/>
              <a:t>Powerpoint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Microsoft </a:t>
            </a:r>
            <a:r>
              <a:rPr lang="en-US" dirty="0" err="1" smtClean="0"/>
              <a:t>Powershell</a:t>
            </a:r>
            <a:endParaRPr lang="en-US" dirty="0" smtClean="0"/>
          </a:p>
          <a:p>
            <a:r>
              <a:rPr lang="en-US" strike="sngStrike" dirty="0" smtClean="0"/>
              <a:t>To create a windows application</a:t>
            </a:r>
          </a:p>
          <a:p>
            <a:r>
              <a:rPr lang="en-US" sz="800" strike="sngStrike" dirty="0" err="1" smtClean="0"/>
              <a:t>Javscript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api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drap</a:t>
            </a:r>
            <a:r>
              <a:rPr lang="en-US" sz="800" strike="sngStrike" dirty="0" smtClean="0"/>
              <a:t> and drop (x/y[] location and size </a:t>
            </a:r>
            <a:r>
              <a:rPr lang="en-US" sz="800" strike="sngStrike" dirty="0" err="1" smtClean="0"/>
              <a:t>fo</a:t>
            </a:r>
            <a:r>
              <a:rPr lang="en-US" sz="800" strike="sngStrike" dirty="0" smtClean="0"/>
              <a:t> elements) </a:t>
            </a:r>
            <a:endParaRPr lang="en-US" sz="800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216856" y="1143676"/>
            <a:ext cx="184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FBI:WHITE COLAR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505142" y="3015367"/>
            <a:ext cx="2919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Avg. ROI  </a:t>
            </a:r>
            <a:r>
              <a:rPr lang="en-US" b="1" dirty="0"/>
              <a:t>SALES/MARKETING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363953" y="1720340"/>
            <a:ext cx="2919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Avg. ROI  </a:t>
            </a:r>
            <a:r>
              <a:rPr lang="en-US" b="1" dirty="0"/>
              <a:t>SALES/MARKETING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75679" y="2063523"/>
            <a:ext cx="274947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/>
              <a:t>CreateObject</a:t>
            </a:r>
            <a:r>
              <a:rPr lang="en-US" sz="1000" dirty="0"/>
              <a:t>("</a:t>
            </a:r>
            <a:r>
              <a:rPr lang="en-US" sz="1000" dirty="0" err="1"/>
              <a:t>WScript.Shell</a:t>
            </a:r>
            <a:r>
              <a:rPr lang="en-US" sz="1000" dirty="0"/>
              <a:t>").exec ("hostname")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1168992" y="2063523"/>
            <a:ext cx="2720428" cy="2212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946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362" y="4023624"/>
            <a:ext cx="487983" cy="5358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024" y="2448376"/>
            <a:ext cx="2171700" cy="15049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11965" y="5807802"/>
            <a:ext cx="2518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beach cruiser </a:t>
            </a:r>
            <a:r>
              <a:rPr lang="en-US" dirty="0" err="1"/>
              <a:t>blakc</a:t>
            </a:r>
            <a:r>
              <a:rPr lang="en-US" dirty="0"/>
              <a:t> </a:t>
            </a:r>
            <a:r>
              <a:rPr lang="en-US" dirty="0" smtClean="0"/>
              <a:t>huffy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833" y="5061077"/>
            <a:ext cx="1139687" cy="8547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34" y="2424563"/>
            <a:ext cx="2952750" cy="15525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9" name="Rectangle 8"/>
          <p:cNvSpPr/>
          <p:nvPr/>
        </p:nvSpPr>
        <p:spPr>
          <a:xfrm>
            <a:off x="0" y="860118"/>
            <a:ext cx="12192000" cy="889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0" name="Rectangle 9"/>
          <p:cNvSpPr/>
          <p:nvPr/>
        </p:nvSpPr>
        <p:spPr>
          <a:xfrm>
            <a:off x="-26185" y="963855"/>
            <a:ext cx="12192000" cy="889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1311965" y="1444487"/>
            <a:ext cx="8897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CPVA.HOMICIDE:IS-A-BALL(</a:t>
            </a:r>
            <a:r>
              <a:rPr lang="en-US" strike="sngStrike" dirty="0" smtClean="0"/>
              <a:t>10c, Sam </a:t>
            </a:r>
            <a:r>
              <a:rPr lang="en-US" strike="sngStrike" dirty="0" err="1" smtClean="0"/>
              <a:t>Palemsano</a:t>
            </a:r>
            <a:r>
              <a:rPr lang="en-US" dirty="0" smtClean="0"/>
              <a:t>, </a:t>
            </a:r>
            <a:r>
              <a:rPr lang="en-US" dirty="0" err="1" smtClean="0"/>
              <a:t>VIRINGA.</a:t>
            </a:r>
            <a:r>
              <a:rPr lang="en-US" strike="sngStrike" dirty="0" err="1" smtClean="0"/>
              <a:t>yougurt</a:t>
            </a:r>
            <a:r>
              <a:rPr lang="en-US" strike="sngStrike" dirty="0" smtClean="0"/>
              <a:t> ass</a:t>
            </a:r>
            <a:r>
              <a:rPr lang="en-US" dirty="0" smtClean="0"/>
              <a:t>) </a:t>
            </a:r>
            <a:r>
              <a:rPr lang="en-US" dirty="0" err="1" smtClean="0"/>
              <a:t>cisco.monitroing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1060174" y="2133600"/>
            <a:ext cx="3273287" cy="213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220818" y="2244155"/>
            <a:ext cx="1848997" cy="2394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485" y="1907520"/>
            <a:ext cx="825239" cy="1240113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6718852" y="2133600"/>
            <a:ext cx="1590261" cy="675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381" y="1923809"/>
            <a:ext cx="1076106" cy="1268453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8022708" y="2181794"/>
            <a:ext cx="1590261" cy="675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08608" y="1086269"/>
            <a:ext cx="1364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SQ.CDCR.</a:t>
            </a:r>
            <a:r>
              <a:rPr lang="en-US" strike="sngStrike" dirty="0" err="1" smtClean="0"/>
              <a:t>jim</a:t>
            </a:r>
            <a:endParaRPr lang="en-US" strike="sngStrike" dirty="0"/>
          </a:p>
        </p:txBody>
      </p:sp>
      <p:sp>
        <p:nvSpPr>
          <p:cNvPr id="22" name="TextBox 21"/>
          <p:cNvSpPr txBox="1"/>
          <p:nvPr/>
        </p:nvSpPr>
        <p:spPr>
          <a:xfrm>
            <a:off x="7381461" y="3441208"/>
            <a:ext cx="4403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Metlife</a:t>
            </a:r>
            <a:r>
              <a:rPr lang="en-US" strike="sngStrike" dirty="0" smtClean="0"/>
              <a:t>(commercial) </a:t>
            </a:r>
            <a:r>
              <a:rPr lang="en-US" dirty="0" smtClean="0"/>
              <a:t>IPX </a:t>
            </a:r>
            <a:r>
              <a:rPr lang="en-US" strike="sngStrike" dirty="0" smtClean="0"/>
              <a:t>Allianz</a:t>
            </a:r>
            <a:r>
              <a:rPr lang="en-US" dirty="0" smtClean="0"/>
              <a:t> (INSURANCE)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612969" y="3712420"/>
            <a:ext cx="3387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John Deere 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greek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restarunt</a:t>
            </a:r>
            <a:r>
              <a:rPr lang="en-US" sz="800" strike="sngStrike" dirty="0" smtClean="0"/>
              <a:t>)</a:t>
            </a:r>
          </a:p>
          <a:p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1484842" y="5492198"/>
            <a:ext cx="2866673" cy="145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1"/>
          </p:cNvCxnSpPr>
          <p:nvPr/>
        </p:nvCxnSpPr>
        <p:spPr>
          <a:xfrm>
            <a:off x="1311965" y="5992468"/>
            <a:ext cx="2321851" cy="56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903634" y="4743091"/>
            <a:ext cx="10881340" cy="2528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16012" y="1847187"/>
            <a:ext cx="10881340" cy="2528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142851" y="1998485"/>
            <a:ext cx="3221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Id: </a:t>
            </a:r>
            <a:r>
              <a:rPr lang="en-US" dirty="0" err="1" smtClean="0"/>
              <a:t>Mangaer</a:t>
            </a:r>
            <a:r>
              <a:rPr lang="en-US" dirty="0" smtClean="0"/>
              <a:t> 10c </a:t>
            </a:r>
            <a:r>
              <a:rPr lang="en-US" dirty="0" err="1" smtClean="0"/>
              <a:t>cico.montiroing</a:t>
            </a:r>
            <a:endParaRPr lang="en-US" dirty="0"/>
          </a:p>
        </p:txBody>
      </p:sp>
      <p:cxnSp>
        <p:nvCxnSpPr>
          <p:cNvPr id="37" name="Straight Arrow Connector 36"/>
          <p:cNvCxnSpPr>
            <a:stCxn id="35" idx="3"/>
          </p:cNvCxnSpPr>
          <p:nvPr/>
        </p:nvCxnSpPr>
        <p:spPr>
          <a:xfrm flipV="1">
            <a:off x="5364374" y="2122184"/>
            <a:ext cx="1416454" cy="60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436242" y="1813819"/>
            <a:ext cx="190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HOMCEI:IS-A-BELL</a:t>
            </a:r>
            <a:endParaRPr lang="en-US" dirty="0"/>
          </a:p>
        </p:txBody>
      </p:sp>
      <p:cxnSp>
        <p:nvCxnSpPr>
          <p:cNvPr id="40" name="Straight Connector 39"/>
          <p:cNvCxnSpPr>
            <a:stCxn id="35" idx="1"/>
            <a:endCxn id="38" idx="2"/>
          </p:cNvCxnSpPr>
          <p:nvPr/>
        </p:nvCxnSpPr>
        <p:spPr>
          <a:xfrm>
            <a:off x="2142851" y="2183151"/>
            <a:ext cx="12457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3633816" y="2152667"/>
            <a:ext cx="1309245" cy="91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402831" y="4379234"/>
            <a:ext cx="5398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strike="sngStrike" dirty="0" err="1" smtClean="0"/>
              <a:t>Metlife</a:t>
            </a:r>
            <a:r>
              <a:rPr lang="en-US" strike="sngStrike" dirty="0" smtClean="0"/>
              <a:t> House, </a:t>
            </a:r>
            <a:r>
              <a:rPr lang="en-US" strike="sngStrike" dirty="0" err="1" smtClean="0"/>
              <a:t>Coldsac</a:t>
            </a:r>
            <a:r>
              <a:rPr lang="en-US" strike="sngStrike" dirty="0" smtClean="0"/>
              <a:t>, Reviewed with</a:t>
            </a:r>
            <a:r>
              <a:rPr lang="en-US" dirty="0" smtClean="0"/>
              <a:t> </a:t>
            </a:r>
            <a:r>
              <a:rPr lang="en-US" dirty="0" err="1" smtClean="0"/>
              <a:t>SQ.CDCR.</a:t>
            </a:r>
            <a:r>
              <a:rPr lang="en-US" strike="sngStrike" dirty="0" err="1" smtClean="0"/>
              <a:t>jim</a:t>
            </a:r>
            <a:endParaRPr lang="en-US" strike="sngStrike" dirty="0"/>
          </a:p>
        </p:txBody>
      </p:sp>
      <p:sp>
        <p:nvSpPr>
          <p:cNvPr id="44" name="TextBox 43"/>
          <p:cNvSpPr txBox="1"/>
          <p:nvPr/>
        </p:nvSpPr>
        <p:spPr>
          <a:xfrm>
            <a:off x="9793357" y="2491445"/>
            <a:ext cx="42033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List Coldwell Houses: Sam’s House(</a:t>
            </a:r>
            <a:r>
              <a:rPr lang="en-US" dirty="0" err="1" smtClean="0"/>
              <a:t>Metlife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Basemetn</a:t>
            </a:r>
            <a:r>
              <a:rPr lang="en-US" dirty="0" smtClean="0"/>
              <a:t>: 2014 Tie Picture (</a:t>
            </a:r>
            <a:r>
              <a:rPr lang="en-US" dirty="0" err="1" smtClean="0"/>
              <a:t>sam</a:t>
            </a:r>
            <a:r>
              <a:rPr lang="en-US" dirty="0" smtClean="0"/>
              <a:t>)</a:t>
            </a:r>
          </a:p>
          <a:p>
            <a:r>
              <a:rPr lang="en-US" dirty="0" smtClean="0"/>
              <a:t>Same is black; </a:t>
            </a:r>
            <a:r>
              <a:rPr lang="en-US" dirty="0" err="1" smtClean="0"/>
              <a:t>cisco.motnring</a:t>
            </a:r>
            <a:endParaRPr 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8173" y="3895256"/>
            <a:ext cx="1120940" cy="581011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8402749" y="4104115"/>
            <a:ext cx="2245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I should have </a:t>
            </a:r>
            <a:r>
              <a:rPr lang="en-US" sz="800" strike="sngStrike" dirty="0" err="1" smtClean="0"/>
              <a:t>boght</a:t>
            </a:r>
            <a:r>
              <a:rPr lang="en-US" sz="800" strike="sngStrike" dirty="0" smtClean="0"/>
              <a:t> in </a:t>
            </a:r>
            <a:r>
              <a:rPr lang="en-US" sz="800" dirty="0" smtClean="0"/>
              <a:t>San Ramon, </a:t>
            </a:r>
            <a:r>
              <a:rPr lang="en-US" sz="800" dirty="0" err="1" smtClean="0"/>
              <a:t>Califnira</a:t>
            </a:r>
            <a:endParaRPr lang="en-US" sz="800" dirty="0" smtClean="0"/>
          </a:p>
          <a:p>
            <a:r>
              <a:rPr lang="en-US" sz="800" dirty="0" smtClean="0"/>
              <a:t>Not Dublin, California</a:t>
            </a:r>
            <a:endParaRPr lang="en-US" sz="800" dirty="0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6718852" y="3919449"/>
            <a:ext cx="2098986" cy="6020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590" y="4145438"/>
            <a:ext cx="488021" cy="488021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V="1">
            <a:off x="7251830" y="4086186"/>
            <a:ext cx="2098986" cy="6020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230" y="3518243"/>
            <a:ext cx="640068" cy="781622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>
            <a:off x="6546574" y="3441208"/>
            <a:ext cx="1044304" cy="100146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993" y="3804862"/>
            <a:ext cx="611281" cy="406884"/>
          </a:xfrm>
          <a:prstGeom prst="rect">
            <a:avLst/>
          </a:prstGeom>
        </p:spPr>
      </p:pic>
      <p:cxnSp>
        <p:nvCxnSpPr>
          <p:cNvPr id="57" name="Straight Connector 56"/>
          <p:cNvCxnSpPr>
            <a:stCxn id="46" idx="0"/>
          </p:cNvCxnSpPr>
          <p:nvPr/>
        </p:nvCxnSpPr>
        <p:spPr>
          <a:xfrm>
            <a:off x="7748643" y="3895256"/>
            <a:ext cx="1353356" cy="14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9290" y="4074963"/>
            <a:ext cx="2670347" cy="384474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 flipV="1">
            <a:off x="1060174" y="4104115"/>
            <a:ext cx="3065850" cy="355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888564" y="1908368"/>
            <a:ext cx="11163953" cy="2742279"/>
          </a:xfrm>
          <a:prstGeom prst="rect">
            <a:avLst/>
          </a:prstGeom>
          <a:solidFill>
            <a:schemeClr val="bg1">
              <a:alpha val="7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908232" y="5190357"/>
            <a:ext cx="3716908" cy="1112618"/>
          </a:xfrm>
          <a:prstGeom prst="rect">
            <a:avLst/>
          </a:prstGeom>
          <a:solidFill>
            <a:schemeClr val="bg1">
              <a:alpha val="7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893453" y="4909736"/>
            <a:ext cx="7815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1988 Davis, Elementary 			Davis, California, Orchard Park, </a:t>
            </a:r>
            <a:endParaRPr lang="en-US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3633816" y="4817992"/>
            <a:ext cx="1084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Grade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319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533" y="4021907"/>
            <a:ext cx="1005832" cy="5632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024" y="2448376"/>
            <a:ext cx="2171700" cy="15049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11965" y="5807802"/>
            <a:ext cx="2518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beach cruiser </a:t>
            </a:r>
            <a:r>
              <a:rPr lang="en-US" dirty="0" err="1"/>
              <a:t>blakc</a:t>
            </a:r>
            <a:r>
              <a:rPr lang="en-US" dirty="0"/>
              <a:t> </a:t>
            </a:r>
            <a:r>
              <a:rPr lang="en-US" dirty="0" smtClean="0"/>
              <a:t>huffy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833" y="5061077"/>
            <a:ext cx="1139687" cy="85476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9" name="Rectangle 8"/>
          <p:cNvSpPr/>
          <p:nvPr/>
        </p:nvSpPr>
        <p:spPr>
          <a:xfrm>
            <a:off x="0" y="860118"/>
            <a:ext cx="12192000" cy="889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0" name="Rectangle 9"/>
          <p:cNvSpPr/>
          <p:nvPr/>
        </p:nvSpPr>
        <p:spPr>
          <a:xfrm>
            <a:off x="-26185" y="963855"/>
            <a:ext cx="12192000" cy="889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1311965" y="1444487"/>
            <a:ext cx="8897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CPVA.HOMICIDE:IS-A-BALL(</a:t>
            </a:r>
            <a:r>
              <a:rPr lang="en-US" strike="sngStrike" dirty="0" smtClean="0"/>
              <a:t>10c, Sam </a:t>
            </a:r>
            <a:r>
              <a:rPr lang="en-US" strike="sngStrike" dirty="0" err="1" smtClean="0"/>
              <a:t>Palemsano</a:t>
            </a:r>
            <a:r>
              <a:rPr lang="en-US" dirty="0" smtClean="0"/>
              <a:t>, </a:t>
            </a:r>
            <a:r>
              <a:rPr lang="en-US" dirty="0" err="1" smtClean="0"/>
              <a:t>VIRINGA.</a:t>
            </a:r>
            <a:r>
              <a:rPr lang="en-US" strike="sngStrike" dirty="0" err="1" smtClean="0"/>
              <a:t>yougurt</a:t>
            </a:r>
            <a:r>
              <a:rPr lang="en-US" strike="sngStrike" dirty="0" smtClean="0"/>
              <a:t> ass</a:t>
            </a:r>
            <a:r>
              <a:rPr lang="en-US" dirty="0" smtClean="0"/>
              <a:t>) </a:t>
            </a:r>
            <a:r>
              <a:rPr lang="en-US" dirty="0" err="1" smtClean="0"/>
              <a:t>cisco.monitroing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1060174" y="2133600"/>
            <a:ext cx="3273287" cy="213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220818" y="2244155"/>
            <a:ext cx="1848997" cy="2394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485" y="1907520"/>
            <a:ext cx="825239" cy="1240113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6718852" y="2133600"/>
            <a:ext cx="1590261" cy="675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381" y="1923809"/>
            <a:ext cx="1076106" cy="1268453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8022708" y="2181794"/>
            <a:ext cx="1590261" cy="675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08608" y="1086269"/>
            <a:ext cx="1364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SQ.CDCR.</a:t>
            </a:r>
            <a:r>
              <a:rPr lang="en-US" strike="sngStrike" dirty="0" err="1" smtClean="0"/>
              <a:t>jim</a:t>
            </a:r>
            <a:endParaRPr lang="en-US" strike="sngStrike" dirty="0"/>
          </a:p>
        </p:txBody>
      </p:sp>
      <p:sp>
        <p:nvSpPr>
          <p:cNvPr id="22" name="TextBox 21"/>
          <p:cNvSpPr txBox="1"/>
          <p:nvPr/>
        </p:nvSpPr>
        <p:spPr>
          <a:xfrm>
            <a:off x="7381461" y="3441208"/>
            <a:ext cx="4403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Metlife</a:t>
            </a:r>
            <a:r>
              <a:rPr lang="en-US" strike="sngStrike" dirty="0" smtClean="0"/>
              <a:t>(commercial) </a:t>
            </a:r>
            <a:r>
              <a:rPr lang="en-US" dirty="0" smtClean="0"/>
              <a:t>IPX </a:t>
            </a:r>
            <a:r>
              <a:rPr lang="en-US" strike="sngStrike" dirty="0" smtClean="0"/>
              <a:t>Allianz</a:t>
            </a:r>
            <a:r>
              <a:rPr lang="en-US" dirty="0" smtClean="0"/>
              <a:t> (INSURANCE)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612969" y="3712420"/>
            <a:ext cx="3387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John Deere 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greek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restarunt</a:t>
            </a:r>
            <a:r>
              <a:rPr lang="en-US" sz="800" strike="sngStrike" dirty="0" smtClean="0"/>
              <a:t>)</a:t>
            </a:r>
          </a:p>
          <a:p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1484842" y="5492198"/>
            <a:ext cx="2866673" cy="145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5" idx="1"/>
          </p:cNvCxnSpPr>
          <p:nvPr/>
        </p:nvCxnSpPr>
        <p:spPr>
          <a:xfrm>
            <a:off x="1311965" y="5992468"/>
            <a:ext cx="2321851" cy="56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903634" y="4743091"/>
            <a:ext cx="10881340" cy="2528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16012" y="1847187"/>
            <a:ext cx="10881340" cy="2528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142851" y="1998485"/>
            <a:ext cx="3221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Id: </a:t>
            </a:r>
            <a:r>
              <a:rPr lang="en-US" dirty="0" err="1" smtClean="0"/>
              <a:t>Mangaer</a:t>
            </a:r>
            <a:r>
              <a:rPr lang="en-US" dirty="0" smtClean="0"/>
              <a:t> 10c </a:t>
            </a:r>
            <a:r>
              <a:rPr lang="en-US" dirty="0" err="1" smtClean="0"/>
              <a:t>cico.montiroing</a:t>
            </a:r>
            <a:endParaRPr lang="en-US" dirty="0"/>
          </a:p>
        </p:txBody>
      </p:sp>
      <p:cxnSp>
        <p:nvCxnSpPr>
          <p:cNvPr id="37" name="Straight Arrow Connector 36"/>
          <p:cNvCxnSpPr>
            <a:stCxn id="35" idx="3"/>
          </p:cNvCxnSpPr>
          <p:nvPr/>
        </p:nvCxnSpPr>
        <p:spPr>
          <a:xfrm flipV="1">
            <a:off x="5364374" y="2122184"/>
            <a:ext cx="1416454" cy="60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436242" y="1813819"/>
            <a:ext cx="190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HOMCEI:IS-A-BELL</a:t>
            </a:r>
            <a:endParaRPr lang="en-US" dirty="0"/>
          </a:p>
        </p:txBody>
      </p:sp>
      <p:cxnSp>
        <p:nvCxnSpPr>
          <p:cNvPr id="40" name="Straight Connector 39"/>
          <p:cNvCxnSpPr>
            <a:stCxn id="35" idx="1"/>
            <a:endCxn id="38" idx="2"/>
          </p:cNvCxnSpPr>
          <p:nvPr/>
        </p:nvCxnSpPr>
        <p:spPr>
          <a:xfrm>
            <a:off x="2142851" y="2183151"/>
            <a:ext cx="12457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3633816" y="2152667"/>
            <a:ext cx="1309245" cy="91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402831" y="4379234"/>
            <a:ext cx="5398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strike="sngStrike" dirty="0" err="1" smtClean="0"/>
              <a:t>Metlife</a:t>
            </a:r>
            <a:r>
              <a:rPr lang="en-US" strike="sngStrike" dirty="0" smtClean="0"/>
              <a:t> House, </a:t>
            </a:r>
            <a:r>
              <a:rPr lang="en-US" strike="sngStrike" dirty="0" err="1" smtClean="0"/>
              <a:t>Coldsac</a:t>
            </a:r>
            <a:r>
              <a:rPr lang="en-US" strike="sngStrike" dirty="0" smtClean="0"/>
              <a:t>, Reviewed with</a:t>
            </a:r>
            <a:r>
              <a:rPr lang="en-US" dirty="0" smtClean="0"/>
              <a:t> </a:t>
            </a:r>
            <a:r>
              <a:rPr lang="en-US" dirty="0" err="1" smtClean="0"/>
              <a:t>SQ.CDCR.</a:t>
            </a:r>
            <a:r>
              <a:rPr lang="en-US" strike="sngStrike" dirty="0" err="1" smtClean="0"/>
              <a:t>jim</a:t>
            </a:r>
            <a:endParaRPr lang="en-US" strike="sngStrike" dirty="0"/>
          </a:p>
        </p:txBody>
      </p:sp>
      <p:sp>
        <p:nvSpPr>
          <p:cNvPr id="44" name="TextBox 43"/>
          <p:cNvSpPr txBox="1"/>
          <p:nvPr/>
        </p:nvSpPr>
        <p:spPr>
          <a:xfrm>
            <a:off x="9793357" y="2491445"/>
            <a:ext cx="42033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List Coldwell Houses: Sam’s House(</a:t>
            </a:r>
            <a:r>
              <a:rPr lang="en-US" dirty="0" err="1" smtClean="0"/>
              <a:t>Metlife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Basemetn</a:t>
            </a:r>
            <a:r>
              <a:rPr lang="en-US" dirty="0" smtClean="0"/>
              <a:t>: 2014 Tie Picture (</a:t>
            </a:r>
            <a:r>
              <a:rPr lang="en-US" dirty="0" err="1" smtClean="0"/>
              <a:t>sam</a:t>
            </a:r>
            <a:r>
              <a:rPr lang="en-US" dirty="0" smtClean="0"/>
              <a:t>)</a:t>
            </a:r>
          </a:p>
          <a:p>
            <a:r>
              <a:rPr lang="en-US" dirty="0" smtClean="0"/>
              <a:t>Same is black; </a:t>
            </a:r>
            <a:r>
              <a:rPr lang="en-US" dirty="0" err="1" smtClean="0"/>
              <a:t>cisco.motnring</a:t>
            </a:r>
            <a:endParaRPr 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8173" y="3895256"/>
            <a:ext cx="1120940" cy="581011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8402749" y="4104115"/>
            <a:ext cx="2245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I should have </a:t>
            </a:r>
            <a:r>
              <a:rPr lang="en-US" sz="800" strike="sngStrike" dirty="0" err="1" smtClean="0"/>
              <a:t>boght</a:t>
            </a:r>
            <a:r>
              <a:rPr lang="en-US" sz="800" strike="sngStrike" dirty="0" smtClean="0"/>
              <a:t> in </a:t>
            </a:r>
            <a:r>
              <a:rPr lang="en-US" sz="800" dirty="0" smtClean="0"/>
              <a:t>San Ramon, </a:t>
            </a:r>
            <a:r>
              <a:rPr lang="en-US" sz="800" dirty="0" err="1" smtClean="0"/>
              <a:t>Califnira</a:t>
            </a:r>
            <a:endParaRPr lang="en-US" sz="800" dirty="0" smtClean="0"/>
          </a:p>
          <a:p>
            <a:r>
              <a:rPr lang="en-US" sz="800" dirty="0" smtClean="0"/>
              <a:t>Not Dublin, California</a:t>
            </a:r>
            <a:endParaRPr lang="en-US" sz="800" dirty="0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6718852" y="3919449"/>
            <a:ext cx="2098986" cy="6020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590" y="4145438"/>
            <a:ext cx="488021" cy="488021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V="1">
            <a:off x="7251830" y="4086186"/>
            <a:ext cx="2098986" cy="6020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230" y="3518243"/>
            <a:ext cx="640068" cy="781622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>
            <a:off x="6546574" y="3441208"/>
            <a:ext cx="1044304" cy="100146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993" y="3804862"/>
            <a:ext cx="611281" cy="406884"/>
          </a:xfrm>
          <a:prstGeom prst="rect">
            <a:avLst/>
          </a:prstGeom>
        </p:spPr>
      </p:pic>
      <p:cxnSp>
        <p:nvCxnSpPr>
          <p:cNvPr id="57" name="Straight Connector 56"/>
          <p:cNvCxnSpPr>
            <a:stCxn id="46" idx="0"/>
          </p:cNvCxnSpPr>
          <p:nvPr/>
        </p:nvCxnSpPr>
        <p:spPr>
          <a:xfrm>
            <a:off x="7748643" y="3895256"/>
            <a:ext cx="1353356" cy="14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9290" y="4074963"/>
            <a:ext cx="2670347" cy="384474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 flipV="1">
            <a:off x="1060174" y="4104115"/>
            <a:ext cx="3065850" cy="355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811243" y="1875500"/>
            <a:ext cx="11163953" cy="2742279"/>
          </a:xfrm>
          <a:prstGeom prst="rect">
            <a:avLst/>
          </a:prstGeom>
          <a:solidFill>
            <a:schemeClr val="bg1">
              <a:alpha val="7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908232" y="5190357"/>
            <a:ext cx="3716908" cy="1112618"/>
          </a:xfrm>
          <a:prstGeom prst="rect">
            <a:avLst/>
          </a:prstGeom>
          <a:solidFill>
            <a:schemeClr val="bg1">
              <a:alpha val="7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893453" y="4909736"/>
            <a:ext cx="7815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1988 Davis, Elementary 			Davis, California, Orchard Park, </a:t>
            </a:r>
            <a:endParaRPr lang="en-US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3633816" y="4817992"/>
            <a:ext cx="1084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Grade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43" y="1178898"/>
            <a:ext cx="531178" cy="531178"/>
          </a:xfrm>
          <a:prstGeom prst="rect">
            <a:avLst/>
          </a:prstGeom>
        </p:spPr>
      </p:pic>
      <p:cxnSp>
        <p:nvCxnSpPr>
          <p:cNvPr id="12" name="Straight Connector 11"/>
          <p:cNvCxnSpPr>
            <a:endCxn id="11" idx="1"/>
          </p:cNvCxnSpPr>
          <p:nvPr/>
        </p:nvCxnSpPr>
        <p:spPr>
          <a:xfrm>
            <a:off x="622852" y="1178898"/>
            <a:ext cx="689113" cy="4502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351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917" y="1474161"/>
            <a:ext cx="832842" cy="15394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0" y="860118"/>
            <a:ext cx="12192000" cy="889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7" name="Rectangle 6"/>
          <p:cNvSpPr/>
          <p:nvPr/>
        </p:nvSpPr>
        <p:spPr>
          <a:xfrm>
            <a:off x="-26185" y="963855"/>
            <a:ext cx="12192000" cy="889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1948" y="1480572"/>
            <a:ext cx="1277570" cy="153308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774288" y="1396514"/>
            <a:ext cx="1452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Gary Johnson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224976" y="1064717"/>
            <a:ext cx="107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1366 Marlin Ave</a:t>
            </a:r>
          </a:p>
          <a:p>
            <a:r>
              <a:rPr lang="en-US" sz="800" dirty="0" smtClean="0"/>
              <a:t>Foster City, California</a:t>
            </a:r>
          </a:p>
          <a:p>
            <a:r>
              <a:rPr lang="en-US" sz="800" dirty="0" smtClean="0"/>
              <a:t>Front Door</a:t>
            </a:r>
            <a:endParaRPr lang="en-US" sz="800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5950039" y="1262130"/>
            <a:ext cx="386367" cy="1970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993228" y="1765846"/>
            <a:ext cx="1944710" cy="124781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412124" y="3753862"/>
            <a:ext cx="10844011" cy="25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105106" y="2397491"/>
            <a:ext cx="2114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!HOMICDIE:LUX:VHS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06339" y="109282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1986/7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984053" y="2703786"/>
            <a:ext cx="1150065" cy="6659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984053" y="2864315"/>
            <a:ext cx="1150065" cy="10446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FBI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84053" y="2927643"/>
            <a:ext cx="113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WARNING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01532" y="3369693"/>
            <a:ext cx="1172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Raubkopie</a:t>
            </a:r>
            <a:endParaRPr lang="en-US" dirty="0" smtClean="0"/>
          </a:p>
          <a:p>
            <a:r>
              <a:rPr lang="en-US" dirty="0" smtClean="0"/>
              <a:t>Copy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95" y="2942519"/>
            <a:ext cx="492479" cy="742755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2601532" y="4099348"/>
            <a:ext cx="2232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1A0DAB"/>
                </a:solidFill>
                <a:latin typeface="Roboto"/>
                <a:hlinkClick r:id="rId5"/>
              </a:rPr>
              <a:t>Art. 11 § 2 </a:t>
            </a:r>
            <a:r>
              <a:rPr lang="en-US" u="sng" dirty="0" err="1">
                <a:solidFill>
                  <a:srgbClr val="1A0DAB"/>
                </a:solidFill>
                <a:latin typeface="Roboto"/>
                <a:hlinkClick r:id="rId5"/>
              </a:rPr>
              <a:t>MedienG</a:t>
            </a:r>
            <a:endParaRPr lang="en-US" b="0" i="0" u="sng" dirty="0">
              <a:solidFill>
                <a:srgbClr val="1A0DAB"/>
              </a:solidFill>
              <a:effectLst/>
              <a:latin typeface="Roboto"/>
              <a:hlinkClick r:id="rId5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675334" y="1333187"/>
            <a:ext cx="1926198" cy="1248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769929" y="1304074"/>
            <a:ext cx="1643790" cy="510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878" y="1287044"/>
            <a:ext cx="754325" cy="50162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648" y="1931827"/>
            <a:ext cx="997449" cy="74712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976" y="1689224"/>
            <a:ext cx="917249" cy="629551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 flipV="1">
            <a:off x="9156878" y="1148521"/>
            <a:ext cx="754325" cy="855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9283294" y="1828090"/>
            <a:ext cx="955410" cy="850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9925082" y="1765846"/>
            <a:ext cx="1375143" cy="643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75334" y="4468680"/>
            <a:ext cx="7272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1992 HOMCE:LUX:VHS §</a:t>
            </a:r>
            <a:r>
              <a:rPr lang="en-US" dirty="0" err="1" smtClean="0"/>
              <a:t>MedenG</a:t>
            </a:r>
            <a:r>
              <a:rPr lang="en-US" dirty="0" smtClean="0"/>
              <a:t> </a:t>
            </a:r>
            <a:r>
              <a:rPr lang="en-US" dirty="0" err="1" smtClean="0"/>
              <a:t>Raubkopie</a:t>
            </a:r>
            <a:r>
              <a:rPr lang="en-US" dirty="0" smtClean="0"/>
              <a:t>	2009 ATOMCLOCI(TIME,O)</a:t>
            </a:r>
          </a:p>
          <a:p>
            <a:r>
              <a:rPr lang="en-US" dirty="0" smtClean="0"/>
              <a:t>1994 HOMICDIE:LUX</a:t>
            </a:r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7500384" y="4610637"/>
            <a:ext cx="252698" cy="181208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4932608" y="4358392"/>
            <a:ext cx="49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IPX</a:t>
            </a:r>
            <a:endParaRPr lang="en-US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8226480" y="4543058"/>
            <a:ext cx="2158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</a:t>
            </a:r>
            <a:r>
              <a:rPr lang="en-US" dirty="0" err="1" smtClean="0"/>
              <a:t>MedenG</a:t>
            </a:r>
            <a:r>
              <a:rPr lang="en-US" dirty="0" smtClean="0"/>
              <a:t> </a:t>
            </a:r>
            <a:r>
              <a:rPr lang="en-US" dirty="0" err="1" smtClean="0"/>
              <a:t>Raubkopie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7109139" y="4912390"/>
            <a:ext cx="391246" cy="8702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5177900" y="5610538"/>
            <a:ext cx="2471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Roth.FBI</a:t>
            </a:r>
            <a:r>
              <a:rPr lang="en-US" dirty="0" smtClean="0"/>
              <a:t>.(copy)</a:t>
            </a:r>
          </a:p>
          <a:p>
            <a:r>
              <a:rPr lang="en-US" dirty="0" smtClean="0"/>
              <a:t>41.CHECKPOINTCHARLIE</a:t>
            </a:r>
          </a:p>
        </p:txBody>
      </p:sp>
      <p:sp>
        <p:nvSpPr>
          <p:cNvPr id="49" name="Rectangle 48"/>
          <p:cNvSpPr/>
          <p:nvPr/>
        </p:nvSpPr>
        <p:spPr>
          <a:xfrm>
            <a:off x="8546692" y="4912390"/>
            <a:ext cx="391246" cy="8702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523190" y="4912390"/>
            <a:ext cx="997743" cy="87022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8546692" y="4912390"/>
            <a:ext cx="391246" cy="38082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6774288" y="1474161"/>
            <a:ext cx="1452192" cy="291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648" y="2937034"/>
            <a:ext cx="610655" cy="610655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 flipV="1">
            <a:off x="9313602" y="2663192"/>
            <a:ext cx="955410" cy="850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653" y="2595799"/>
            <a:ext cx="682470" cy="682470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 flipV="1">
            <a:off x="10382976" y="2529813"/>
            <a:ext cx="955410" cy="850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7626733" y="1788670"/>
            <a:ext cx="599747" cy="21532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7446768" y="2676712"/>
            <a:ext cx="1074165" cy="34748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>
            <a:endCxn id="60" idx="0"/>
          </p:cNvCxnSpPr>
          <p:nvPr/>
        </p:nvCxnSpPr>
        <p:spPr>
          <a:xfrm flipV="1">
            <a:off x="7621807" y="2676712"/>
            <a:ext cx="362044" cy="29207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7774207" y="2829112"/>
            <a:ext cx="362044" cy="29207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8057016" y="2698881"/>
            <a:ext cx="362044" cy="29207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rapezoid 64"/>
          <p:cNvSpPr/>
          <p:nvPr/>
        </p:nvSpPr>
        <p:spPr>
          <a:xfrm>
            <a:off x="8634897" y="2550924"/>
            <a:ext cx="261700" cy="321965"/>
          </a:xfrm>
          <a:prstGeom prst="trapezoi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8739873" y="2829112"/>
            <a:ext cx="82369" cy="17791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8136251" y="2087486"/>
            <a:ext cx="282809" cy="15642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6559518" y="3380674"/>
            <a:ext cx="11865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0.0001 </a:t>
            </a:r>
            <a:r>
              <a:rPr lang="en-US" sz="800" strike="sngStrike" dirty="0" err="1" smtClean="0"/>
              <a:t>matti</a:t>
            </a:r>
            <a:r>
              <a:rPr lang="en-US" sz="800" strike="sngStrike" dirty="0" smtClean="0"/>
              <a:t> has worms</a:t>
            </a:r>
            <a:endParaRPr lang="en-US" sz="800" strike="sngStrike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4920" y="5360760"/>
            <a:ext cx="2302798" cy="970318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1139094" y="5040633"/>
            <a:ext cx="1436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Wolfgang Lux</a:t>
            </a:r>
            <a:endParaRPr lang="en-US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628" y="4788409"/>
            <a:ext cx="531178" cy="531178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>
            <a:off x="2873237" y="4788409"/>
            <a:ext cx="689113" cy="4502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3773903" y="4994914"/>
            <a:ext cx="2528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JFK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Gothe</a:t>
            </a:r>
            <a:r>
              <a:rPr lang="en-US" strike="sngStrike" dirty="0" smtClean="0"/>
              <a:t> </a:t>
            </a:r>
            <a:r>
              <a:rPr lang="en-US" strike="sngStrike" dirty="0" smtClean="0">
                <a:solidFill>
                  <a:srgbClr val="FF0000"/>
                </a:solidFill>
              </a:rPr>
              <a:t>G</a:t>
            </a:r>
            <a:r>
              <a:rPr lang="en-US" strike="sngStrike" dirty="0" smtClean="0">
                <a:solidFill>
                  <a:schemeClr val="accent1"/>
                </a:solidFill>
              </a:rPr>
              <a:t>ym</a:t>
            </a:r>
            <a:r>
              <a:rPr lang="en-US" strike="sngStrike" dirty="0" smtClean="0">
                <a:solidFill>
                  <a:schemeClr val="accent4"/>
                </a:solidFill>
              </a:rPr>
              <a:t>nasi</a:t>
            </a:r>
            <a:r>
              <a:rPr lang="en-US" strike="sngStrike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um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1918759" y="5238664"/>
            <a:ext cx="186347" cy="762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70" idx="1"/>
          </p:cNvCxnSpPr>
          <p:nvPr/>
        </p:nvCxnSpPr>
        <p:spPr>
          <a:xfrm>
            <a:off x="1139094" y="5225299"/>
            <a:ext cx="1734143" cy="13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4216" y="6427157"/>
            <a:ext cx="293248" cy="398088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587667" y="6427157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Suspect:</a:t>
            </a:r>
            <a:endParaRPr lang="en-US" dirty="0"/>
          </a:p>
        </p:txBody>
      </p:sp>
      <p:cxnSp>
        <p:nvCxnSpPr>
          <p:cNvPr id="83" name="Straight Connector 82"/>
          <p:cNvCxnSpPr>
            <a:stCxn id="81" idx="1"/>
          </p:cNvCxnSpPr>
          <p:nvPr/>
        </p:nvCxnSpPr>
        <p:spPr>
          <a:xfrm>
            <a:off x="587667" y="6611823"/>
            <a:ext cx="18850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7524511" y="4918722"/>
            <a:ext cx="9964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7596160" y="5306096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Warning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2336" y="6418464"/>
            <a:ext cx="863748" cy="415474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55844" y="6429888"/>
            <a:ext cx="863748" cy="415474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65853" y="6417009"/>
            <a:ext cx="863748" cy="415474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35247" y="6427157"/>
            <a:ext cx="863748" cy="415474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1978148" y="620749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1992</a:t>
            </a:r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4937692" y="608089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2023</a:t>
            </a:r>
            <a:endParaRPr lang="en-US" dirty="0"/>
          </a:p>
        </p:txBody>
      </p:sp>
      <p:cxnSp>
        <p:nvCxnSpPr>
          <p:cNvPr id="93" name="Straight Arrow Connector 92"/>
          <p:cNvCxnSpPr>
            <a:stCxn id="90" idx="3"/>
          </p:cNvCxnSpPr>
          <p:nvPr/>
        </p:nvCxnSpPr>
        <p:spPr>
          <a:xfrm flipV="1">
            <a:off x="2630891" y="6331078"/>
            <a:ext cx="2301717" cy="61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2036319" y="6611823"/>
            <a:ext cx="3554116" cy="54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1927391" y="6427157"/>
            <a:ext cx="3871604" cy="337782"/>
          </a:xfrm>
          <a:prstGeom prst="rect">
            <a:avLst/>
          </a:prstGeom>
          <a:solidFill>
            <a:schemeClr val="bg1">
              <a:alpha val="7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9251580" y="5187240"/>
            <a:ext cx="1944710" cy="124781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9576967" y="5198431"/>
            <a:ext cx="1376003" cy="28081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/>
          <p:cNvSpPr txBox="1"/>
          <p:nvPr/>
        </p:nvSpPr>
        <p:spPr>
          <a:xfrm>
            <a:off x="10038103" y="5435443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9534040" y="6141074"/>
            <a:ext cx="10038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Thai Massage Table</a:t>
            </a:r>
            <a:endParaRPr lang="en-US" sz="800" strike="sngStrike" dirty="0"/>
          </a:p>
        </p:txBody>
      </p:sp>
      <p:sp>
        <p:nvSpPr>
          <p:cNvPr id="102" name="TextBox 101"/>
          <p:cNvSpPr txBox="1"/>
          <p:nvPr/>
        </p:nvSpPr>
        <p:spPr>
          <a:xfrm>
            <a:off x="9283294" y="598073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9542727" y="6009191"/>
            <a:ext cx="19672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(new) dinning room table, Thailand </a:t>
            </a:r>
            <a:r>
              <a:rPr lang="en-US" sz="800" strike="sngStrike" dirty="0" err="1" smtClean="0"/>
              <a:t>travael</a:t>
            </a:r>
            <a:endParaRPr lang="en-US" sz="800" strike="sngStrike" dirty="0"/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964" y="6080896"/>
            <a:ext cx="355231" cy="391750"/>
          </a:xfrm>
          <a:prstGeom prst="rect">
            <a:avLst/>
          </a:prstGeom>
        </p:spPr>
      </p:pic>
      <p:cxnSp>
        <p:nvCxnSpPr>
          <p:cNvPr id="106" name="Straight Connector 105"/>
          <p:cNvCxnSpPr>
            <a:endCxn id="102" idx="0"/>
          </p:cNvCxnSpPr>
          <p:nvPr/>
        </p:nvCxnSpPr>
        <p:spPr>
          <a:xfrm flipV="1">
            <a:off x="8546692" y="5980737"/>
            <a:ext cx="945954" cy="596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8292982" y="6092105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9569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0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729" y="5859744"/>
            <a:ext cx="357216" cy="238144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007" y="3089642"/>
            <a:ext cx="952500" cy="6000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130" y="2971095"/>
            <a:ext cx="939842" cy="6512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9" name="Rectangle 8"/>
          <p:cNvSpPr/>
          <p:nvPr/>
        </p:nvSpPr>
        <p:spPr>
          <a:xfrm>
            <a:off x="0" y="860118"/>
            <a:ext cx="12192000" cy="889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0" name="Rectangle 9"/>
          <p:cNvSpPr/>
          <p:nvPr/>
        </p:nvSpPr>
        <p:spPr>
          <a:xfrm>
            <a:off x="-26185" y="963855"/>
            <a:ext cx="12192000" cy="889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1311965" y="1444487"/>
            <a:ext cx="8897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CPVA.HOMICIDE:IS-A-BALL(</a:t>
            </a:r>
            <a:r>
              <a:rPr lang="en-US" strike="sngStrike" dirty="0" smtClean="0"/>
              <a:t>10c, Sam </a:t>
            </a:r>
            <a:r>
              <a:rPr lang="en-US" strike="sngStrike" dirty="0" err="1" smtClean="0"/>
              <a:t>Palemsano</a:t>
            </a:r>
            <a:r>
              <a:rPr lang="en-US" dirty="0" smtClean="0"/>
              <a:t>, </a:t>
            </a:r>
            <a:r>
              <a:rPr lang="en-US" dirty="0" err="1" smtClean="0"/>
              <a:t>VIRINGA.</a:t>
            </a:r>
            <a:r>
              <a:rPr lang="en-US" strike="sngStrike" dirty="0" err="1" smtClean="0"/>
              <a:t>yougurt</a:t>
            </a:r>
            <a:r>
              <a:rPr lang="en-US" strike="sngStrike" dirty="0" smtClean="0"/>
              <a:t> ass</a:t>
            </a:r>
            <a:r>
              <a:rPr lang="en-US" dirty="0" smtClean="0"/>
              <a:t>) </a:t>
            </a:r>
            <a:r>
              <a:rPr lang="en-US" strike="sngStrike" dirty="0" err="1" smtClean="0"/>
              <a:t>cisco.monitroing</a:t>
            </a:r>
            <a:endParaRPr lang="en-US" strike="sngStrike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132" y="2928635"/>
            <a:ext cx="548465" cy="82419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292" y="2904139"/>
            <a:ext cx="699216" cy="82419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08608" y="1086269"/>
            <a:ext cx="1364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SQ.CDCR.</a:t>
            </a:r>
            <a:r>
              <a:rPr lang="en-US" strike="sngStrike" dirty="0" err="1" smtClean="0"/>
              <a:t>jim</a:t>
            </a:r>
            <a:endParaRPr lang="en-US" strike="sngStrike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816012" y="1847187"/>
            <a:ext cx="10881340" cy="2528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43" y="1178898"/>
            <a:ext cx="531178" cy="531178"/>
          </a:xfrm>
          <a:prstGeom prst="rect">
            <a:avLst/>
          </a:prstGeom>
        </p:spPr>
      </p:pic>
      <p:cxnSp>
        <p:nvCxnSpPr>
          <p:cNvPr id="12" name="Straight Connector 11"/>
          <p:cNvCxnSpPr>
            <a:endCxn id="11" idx="1"/>
          </p:cNvCxnSpPr>
          <p:nvPr/>
        </p:nvCxnSpPr>
        <p:spPr>
          <a:xfrm>
            <a:off x="622852" y="1178898"/>
            <a:ext cx="689113" cy="4502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746" y="2926976"/>
            <a:ext cx="672108" cy="7271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044" y="2953136"/>
            <a:ext cx="1133475" cy="6381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620" y="2931295"/>
            <a:ext cx="693848" cy="69384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841" y="2892978"/>
            <a:ext cx="461399" cy="6983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078" y="2893756"/>
            <a:ext cx="460885" cy="697555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920669" y="3092025"/>
            <a:ext cx="1662757" cy="407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77594" y="2423585"/>
            <a:ext cx="252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British-American Humor</a:t>
            </a:r>
            <a:endParaRPr lang="en-US" strike="sngStrike" dirty="0"/>
          </a:p>
        </p:txBody>
      </p:sp>
      <p:sp>
        <p:nvSpPr>
          <p:cNvPr id="27" name="TextBox 26"/>
          <p:cNvSpPr txBox="1"/>
          <p:nvPr/>
        </p:nvSpPr>
        <p:spPr>
          <a:xfrm>
            <a:off x="813211" y="1973900"/>
            <a:ext cx="2083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FORT WORTH(PARK)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492" y="1942172"/>
            <a:ext cx="819447" cy="510712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2981285" y="2007845"/>
            <a:ext cx="5945819" cy="407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811243" y="2491521"/>
            <a:ext cx="81158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751" y="4344747"/>
            <a:ext cx="945148" cy="945148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V="1">
            <a:off x="2039157" y="4361992"/>
            <a:ext cx="1731368" cy="92790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550794" y="4597758"/>
            <a:ext cx="1705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</a:t>
            </a:r>
            <a:r>
              <a:rPr lang="en-US" strike="sngStrike" dirty="0" smtClean="0"/>
              <a:t>(gymnasium)</a:t>
            </a:r>
            <a:endParaRPr lang="en-US" strike="sngStrike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399" y="4344747"/>
            <a:ext cx="1037850" cy="545708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663" y="4348478"/>
            <a:ext cx="541977" cy="541977"/>
          </a:xfrm>
          <a:prstGeom prst="rect">
            <a:avLst/>
          </a:prstGeom>
        </p:spPr>
      </p:pic>
      <p:cxnSp>
        <p:nvCxnSpPr>
          <p:cNvPr id="67" name="Straight Connector 66"/>
          <p:cNvCxnSpPr/>
          <p:nvPr/>
        </p:nvCxnSpPr>
        <p:spPr>
          <a:xfrm>
            <a:off x="6336406" y="4344747"/>
            <a:ext cx="3322749" cy="6223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920669" y="4060597"/>
            <a:ext cx="81158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ounded Rectangle 68"/>
          <p:cNvSpPr/>
          <p:nvPr/>
        </p:nvSpPr>
        <p:spPr>
          <a:xfrm>
            <a:off x="3689783" y="4638024"/>
            <a:ext cx="1764406" cy="618186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/>
          <p:cNvSpPr/>
          <p:nvPr/>
        </p:nvSpPr>
        <p:spPr>
          <a:xfrm>
            <a:off x="4707200" y="4785164"/>
            <a:ext cx="978808" cy="236718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1176715" y="5574044"/>
            <a:ext cx="6455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2011 HOMICIDE:CLEANERS:   </a:t>
            </a:r>
            <a:r>
              <a:rPr lang="en-US" strike="sngStrike" dirty="0" smtClean="0"/>
              <a:t>Crumbs, </a:t>
            </a:r>
            <a:r>
              <a:rPr lang="en-US" strike="sngStrike" dirty="0" err="1" smtClean="0"/>
              <a:t>rampf</a:t>
            </a:r>
            <a:r>
              <a:rPr lang="en-US" strike="sngStrike" dirty="0" smtClean="0"/>
              <a:t>-style, 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-</a:t>
            </a:r>
            <a:r>
              <a:rPr lang="en-US" strike="sngStrike" dirty="0" err="1" smtClean="0"/>
              <a:t>jun</a:t>
            </a:r>
            <a:r>
              <a:rPr lang="en-US" strike="sngStrike" dirty="0" smtClean="0"/>
              <a:t>-un style</a:t>
            </a:r>
            <a:endParaRPr lang="en-US" strike="sngStrike" dirty="0"/>
          </a:p>
        </p:txBody>
      </p:sp>
      <p:sp>
        <p:nvSpPr>
          <p:cNvPr id="72" name="TextBox 71"/>
          <p:cNvSpPr txBox="1"/>
          <p:nvPr/>
        </p:nvSpPr>
        <p:spPr>
          <a:xfrm>
            <a:off x="2292439" y="5943376"/>
            <a:ext cx="51139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Latham Street, </a:t>
            </a:r>
            <a:r>
              <a:rPr lang="en-US" dirty="0" err="1" smtClean="0"/>
              <a:t>Moutain</a:t>
            </a:r>
            <a:r>
              <a:rPr lang="en-US" dirty="0" smtClean="0"/>
              <a:t> </a:t>
            </a:r>
            <a:r>
              <a:rPr lang="en-US" dirty="0" err="1" smtClean="0"/>
              <a:t>Veiw</a:t>
            </a:r>
            <a:endParaRPr lang="en-US" dirty="0" smtClean="0"/>
          </a:p>
          <a:p>
            <a:r>
              <a:rPr lang="en-US" dirty="0" smtClean="0"/>
              <a:t>HOMCIE:ITAIELN:20 Middlefield Road, </a:t>
            </a:r>
            <a:r>
              <a:rPr lang="en-US" dirty="0" err="1" smtClean="0"/>
              <a:t>Moutain</a:t>
            </a:r>
            <a:r>
              <a:rPr lang="en-US" dirty="0" smtClean="0"/>
              <a:t> View</a:t>
            </a:r>
            <a:endParaRPr lang="en-US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399" y="5497216"/>
            <a:ext cx="933907" cy="522988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420" y="5497216"/>
            <a:ext cx="930335" cy="508012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3966693" y="5666704"/>
            <a:ext cx="5692462" cy="1416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/>
          <p:cNvCxnSpPr/>
          <p:nvPr/>
        </p:nvCxnSpPr>
        <p:spPr>
          <a:xfrm flipH="1">
            <a:off x="9036530" y="4947117"/>
            <a:ext cx="1173255" cy="550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893042" y="4898993"/>
            <a:ext cx="514242" cy="339767"/>
          </a:xfrm>
          <a:prstGeom prst="rect">
            <a:avLst/>
          </a:prstGeom>
        </p:spPr>
      </p:pic>
      <p:cxnSp>
        <p:nvCxnSpPr>
          <p:cNvPr id="81" name="Straight Connector 80"/>
          <p:cNvCxnSpPr/>
          <p:nvPr/>
        </p:nvCxnSpPr>
        <p:spPr>
          <a:xfrm>
            <a:off x="9375755" y="5068876"/>
            <a:ext cx="123643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9137640" y="5170663"/>
            <a:ext cx="28904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JFK.BULLET.SHOTTER</a:t>
            </a:r>
            <a:r>
              <a:rPr lang="en-US" strike="sngStrike" dirty="0" smtClean="0"/>
              <a:t>.”PENG”</a:t>
            </a:r>
          </a:p>
          <a:p>
            <a:r>
              <a:rPr lang="en-US" dirty="0"/>
              <a:t>	</a:t>
            </a:r>
            <a:r>
              <a:rPr lang="en-US" dirty="0" smtClean="0"/>
              <a:t>PREA.187(</a:t>
            </a:r>
            <a:r>
              <a:rPr lang="en-US" dirty="0" err="1" smtClean="0"/>
              <a:t>Picutre</a:t>
            </a:r>
            <a:r>
              <a:rPr lang="en-US" strike="sngStrike" dirty="0" smtClean="0"/>
              <a:t>)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strike="sngStrike" dirty="0" smtClean="0"/>
              <a:t>Mother</a:t>
            </a:r>
            <a:endParaRPr lang="en-US" strike="sngStrike" dirty="0"/>
          </a:p>
        </p:txBody>
      </p:sp>
      <p:sp>
        <p:nvSpPr>
          <p:cNvPr id="83" name="TextBox 82"/>
          <p:cNvSpPr txBox="1"/>
          <p:nvPr/>
        </p:nvSpPr>
        <p:spPr>
          <a:xfrm>
            <a:off x="8464250" y="6266541"/>
            <a:ext cx="37015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41. </a:t>
            </a:r>
            <a:r>
              <a:rPr lang="en-US" sz="800" strike="sngStrike" dirty="0" smtClean="0"/>
              <a:t>The </a:t>
            </a:r>
            <a:r>
              <a:rPr lang="en-US" sz="800" strike="sngStrike" dirty="0" err="1" smtClean="0"/>
              <a:t>appremtn</a:t>
            </a:r>
            <a:r>
              <a:rPr lang="en-US" sz="800" strike="sngStrike" dirty="0" smtClean="0"/>
              <a:t> and </a:t>
            </a:r>
            <a:r>
              <a:rPr lang="en-US" sz="800" strike="sngStrike" dirty="0" err="1" smtClean="0"/>
              <a:t>moveing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desction</a:t>
            </a:r>
            <a:r>
              <a:rPr lang="en-US" sz="800" strike="sngStrike" dirty="0" smtClean="0"/>
              <a:t> from Los </a:t>
            </a:r>
            <a:r>
              <a:rPr lang="en-US" sz="800" strike="sngStrike" dirty="0" err="1" smtClean="0"/>
              <a:t>Agnels</a:t>
            </a:r>
            <a:r>
              <a:rPr lang="en-US" sz="800" strike="sngStrike" dirty="0" smtClean="0"/>
              <a:t> fro Angela </a:t>
            </a:r>
            <a:r>
              <a:rPr lang="en-US" sz="800" strike="sngStrike" dirty="0" err="1" smtClean="0"/>
              <a:t>Mekerel</a:t>
            </a:r>
            <a:r>
              <a:rPr lang="en-US" sz="800" strike="sngStrike" dirty="0" smtClean="0"/>
              <a:t> with a painting </a:t>
            </a:r>
            <a:r>
              <a:rPr lang="en-US" sz="800" strike="sngStrike" dirty="0" err="1" smtClean="0"/>
              <a:t>fo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t”the</a:t>
            </a:r>
            <a:r>
              <a:rPr lang="en-US" sz="800" strike="sngStrike" dirty="0" smtClean="0"/>
              <a:t> black guy or </a:t>
            </a:r>
            <a:r>
              <a:rPr lang="en-US" sz="800" strike="sngStrike" dirty="0" err="1" smtClean="0"/>
              <a:t>gusy</a:t>
            </a:r>
            <a:r>
              <a:rPr lang="en-US" sz="800" strike="sngStrike" dirty="0" smtClean="0"/>
              <a:t>” that bothers joe</a:t>
            </a:r>
            <a:endParaRPr lang="en-US" sz="800" strike="sngStrike" dirty="0"/>
          </a:p>
        </p:txBody>
      </p:sp>
      <p:sp>
        <p:nvSpPr>
          <p:cNvPr id="84" name="Rectangle 83"/>
          <p:cNvSpPr/>
          <p:nvPr/>
        </p:nvSpPr>
        <p:spPr>
          <a:xfrm>
            <a:off x="9036529" y="6355307"/>
            <a:ext cx="3155471" cy="10039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85" name="TextBox 84"/>
          <p:cNvSpPr txBox="1"/>
          <p:nvPr/>
        </p:nvSpPr>
        <p:spPr>
          <a:xfrm>
            <a:off x="11171200" y="6581722"/>
            <a:ext cx="17138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CDRC(x</a:t>
            </a:r>
            <a:r>
              <a:rPr lang="en-US" sz="800" strike="sngStrike" dirty="0" smtClean="0"/>
              <a:t>3</a:t>
            </a:r>
            <a:r>
              <a:rPr lang="en-US" sz="800" dirty="0" smtClean="0"/>
              <a:t>)</a:t>
            </a:r>
            <a:endParaRPr lang="en-US" sz="800" dirty="0"/>
          </a:p>
        </p:txBody>
      </p:sp>
      <p:sp>
        <p:nvSpPr>
          <p:cNvPr id="87" name="TextBox 86"/>
          <p:cNvSpPr txBox="1"/>
          <p:nvPr/>
        </p:nvSpPr>
        <p:spPr>
          <a:xfrm>
            <a:off x="2292439" y="4244171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!JFK(88</a:t>
            </a:r>
            <a:r>
              <a:rPr lang="en-US" baseline="30000" dirty="0" smtClean="0"/>
              <a:t>th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89" name="Straight Connector 88"/>
          <p:cNvCxnSpPr/>
          <p:nvPr/>
        </p:nvCxnSpPr>
        <p:spPr>
          <a:xfrm flipV="1">
            <a:off x="2193900" y="4244171"/>
            <a:ext cx="1468619" cy="353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4571986" y="4344747"/>
            <a:ext cx="8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johnny</a:t>
            </a:r>
            <a:endParaRPr lang="en-US" strike="sngStrike" dirty="0"/>
          </a:p>
        </p:txBody>
      </p:sp>
      <p:cxnSp>
        <p:nvCxnSpPr>
          <p:cNvPr id="91" name="Straight Connector 90"/>
          <p:cNvCxnSpPr/>
          <p:nvPr/>
        </p:nvCxnSpPr>
        <p:spPr>
          <a:xfrm>
            <a:off x="5929619" y="4099751"/>
            <a:ext cx="3322749" cy="6223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9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337" y="3003248"/>
            <a:ext cx="805912" cy="603656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2693653" y="3107934"/>
            <a:ext cx="6233451" cy="407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96" y="4378432"/>
            <a:ext cx="1079151" cy="777803"/>
          </a:xfrm>
          <a:prstGeom prst="rect">
            <a:avLst/>
          </a:prstGeom>
        </p:spPr>
      </p:pic>
      <p:cxnSp>
        <p:nvCxnSpPr>
          <p:cNvPr id="97" name="Straight Connector 96"/>
          <p:cNvCxnSpPr/>
          <p:nvPr/>
        </p:nvCxnSpPr>
        <p:spPr>
          <a:xfrm flipV="1">
            <a:off x="424070" y="4344747"/>
            <a:ext cx="1615087" cy="811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870998" y="4563601"/>
            <a:ext cx="1062614" cy="3835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58" y="4161741"/>
            <a:ext cx="928166" cy="617652"/>
          </a:xfrm>
          <a:prstGeom prst="rect">
            <a:avLst/>
          </a:prstGeom>
        </p:spPr>
      </p:pic>
      <p:sp>
        <p:nvSpPr>
          <p:cNvPr id="99" name="TextBox 98"/>
          <p:cNvSpPr txBox="1"/>
          <p:nvPr/>
        </p:nvSpPr>
        <p:spPr>
          <a:xfrm>
            <a:off x="6271200" y="5131000"/>
            <a:ext cx="16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2001 </a:t>
            </a:r>
            <a:r>
              <a:rPr lang="en-US" strike="sngStrike" dirty="0" smtClean="0"/>
              <a:t>(cheating)</a:t>
            </a:r>
            <a:endParaRPr lang="en-US" strike="sngStrike" dirty="0"/>
          </a:p>
        </p:txBody>
      </p:sp>
      <p:cxnSp>
        <p:nvCxnSpPr>
          <p:cNvPr id="101" name="Straight Connector 100"/>
          <p:cNvCxnSpPr/>
          <p:nvPr/>
        </p:nvCxnSpPr>
        <p:spPr>
          <a:xfrm flipV="1">
            <a:off x="4019147" y="4563602"/>
            <a:ext cx="1531647" cy="798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3516959" y="5806566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google</a:t>
            </a:r>
            <a:endParaRPr lang="en-US" sz="800" strike="sngStrike" dirty="0"/>
          </a:p>
        </p:txBody>
      </p:sp>
      <p:sp>
        <p:nvSpPr>
          <p:cNvPr id="105" name="Rectangle 104"/>
          <p:cNvSpPr/>
          <p:nvPr/>
        </p:nvSpPr>
        <p:spPr>
          <a:xfrm>
            <a:off x="7256260" y="5938795"/>
            <a:ext cx="2627287" cy="1327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228818" y="2670183"/>
            <a:ext cx="2717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Flasheer</a:t>
            </a:r>
            <a:r>
              <a:rPr lang="en-US" sz="800" strike="sngStrike" dirty="0" smtClean="0"/>
              <a:t>: </a:t>
            </a:r>
            <a:r>
              <a:rPr lang="en-US" dirty="0" smtClean="0"/>
              <a:t>HOMCE:LUX </a:t>
            </a:r>
            <a:r>
              <a:rPr lang="en-US" sz="800" strike="sngStrike" dirty="0" smtClean="0"/>
              <a:t>swimming pool breast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660471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76300"/>
            <a:ext cx="12192000" cy="889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0" y="965200"/>
            <a:ext cx="12192000" cy="889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33" name="Rectangle 32"/>
          <p:cNvSpPr/>
          <p:nvPr/>
        </p:nvSpPr>
        <p:spPr>
          <a:xfrm>
            <a:off x="6438899" y="3166369"/>
            <a:ext cx="3850253" cy="1442142"/>
          </a:xfrm>
          <a:prstGeom prst="rect">
            <a:avLst/>
          </a:prstGeom>
          <a:solidFill>
            <a:srgbClr val="FFFFFF">
              <a:alpha val="6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220200" y="2708137"/>
            <a:ext cx="1530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Justice District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824" y="3809999"/>
            <a:ext cx="644525" cy="6445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00" y="4132261"/>
            <a:ext cx="476250" cy="476250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1314959" y="1626696"/>
            <a:ext cx="3850253" cy="1442142"/>
          </a:xfrm>
          <a:prstGeom prst="rect">
            <a:avLst/>
          </a:prstGeom>
          <a:solidFill>
            <a:srgbClr val="FFFFFF">
              <a:alpha val="6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524000" y="4965700"/>
            <a:ext cx="1498600" cy="1104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Tw.pns</a:t>
            </a:r>
            <a:endParaRPr lang="en-US" strike="sngStrike" dirty="0"/>
          </a:p>
        </p:txBody>
      </p:sp>
      <p:sp>
        <p:nvSpPr>
          <p:cNvPr id="26" name="TextBox 25"/>
          <p:cNvSpPr txBox="1"/>
          <p:nvPr/>
        </p:nvSpPr>
        <p:spPr>
          <a:xfrm>
            <a:off x="7857968" y="6351448"/>
            <a:ext cx="20072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2016 </a:t>
            </a:r>
            <a:r>
              <a:rPr lang="en-US" sz="800" strike="sngStrike" dirty="0" err="1" smtClean="0"/>
              <a:t>roth.ibm.dmielr.appel</a:t>
            </a:r>
            <a:r>
              <a:rPr lang="en-US" sz="800" strike="sngStrike" dirty="0" smtClean="0"/>
              <a:t>. </a:t>
            </a:r>
            <a:r>
              <a:rPr lang="en-US" sz="800" strike="sngStrike" dirty="0" err="1" smtClean="0"/>
              <a:t>Finaical</a:t>
            </a:r>
            <a:r>
              <a:rPr lang="en-US" sz="800" strike="sngStrike" dirty="0" smtClean="0"/>
              <a:t> district</a:t>
            </a:r>
            <a:endParaRPr lang="en-US" sz="800" strike="sngStrike" dirty="0"/>
          </a:p>
        </p:txBody>
      </p:sp>
      <p:sp>
        <p:nvSpPr>
          <p:cNvPr id="39" name="Rectangle 38"/>
          <p:cNvSpPr/>
          <p:nvPr/>
        </p:nvSpPr>
        <p:spPr>
          <a:xfrm>
            <a:off x="1079500" y="3077469"/>
            <a:ext cx="5359399" cy="4658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977900" y="3292058"/>
            <a:ext cx="5664200" cy="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660401" y="1536700"/>
            <a:ext cx="10718799" cy="4725848"/>
          </a:xfrm>
          <a:prstGeom prst="rect">
            <a:avLst/>
          </a:prstGeom>
          <a:solidFill>
            <a:srgbClr val="FFFFFF">
              <a:alpha val="6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21" y="1112873"/>
            <a:ext cx="2386676" cy="1084392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>
            <a:off x="660401" y="1841500"/>
            <a:ext cx="2362199" cy="979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1314959" y="1975605"/>
            <a:ext cx="945641" cy="58534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>
                <a:solidFill>
                  <a:schemeClr val="tx1"/>
                </a:solidFill>
              </a:rPr>
              <a:t>docs</a:t>
            </a:r>
            <a:endParaRPr lang="en-US" sz="800" strike="sngStrike" dirty="0">
              <a:solidFill>
                <a:schemeClr val="tx1"/>
              </a:solidFill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4299" y="1112873"/>
            <a:ext cx="551479" cy="55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40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9" name="Rectangle 8"/>
          <p:cNvSpPr/>
          <p:nvPr/>
        </p:nvSpPr>
        <p:spPr>
          <a:xfrm>
            <a:off x="0" y="860118"/>
            <a:ext cx="12192000" cy="889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0" name="Rectangle 9"/>
          <p:cNvSpPr/>
          <p:nvPr/>
        </p:nvSpPr>
        <p:spPr>
          <a:xfrm>
            <a:off x="-26185" y="963855"/>
            <a:ext cx="12192000" cy="889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724" y="2776872"/>
            <a:ext cx="1685925" cy="11239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97724" y="2407540"/>
            <a:ext cx="1823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Sexiest Man Alive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3660265" y="2498501"/>
            <a:ext cx="1823384" cy="15969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3660265" y="2415319"/>
            <a:ext cx="1960843" cy="1687942"/>
          </a:xfrm>
          <a:prstGeom prst="rect">
            <a:avLst/>
          </a:prstGeom>
          <a:solidFill>
            <a:schemeClr val="bg1">
              <a:alpha val="7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3889420" y="2498502"/>
            <a:ext cx="1197735" cy="12750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3163908" y="1850232"/>
            <a:ext cx="2457200" cy="25551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PENTAGON.</a:t>
            </a:r>
            <a:r>
              <a:rPr lang="en-US" sz="800" dirty="0" err="1" smtClean="0"/>
              <a:t>emea.JEFF.YANKEEE</a:t>
            </a:r>
            <a:endParaRPr lang="en-US" sz="800" dirty="0"/>
          </a:p>
        </p:txBody>
      </p:sp>
      <p:sp>
        <p:nvSpPr>
          <p:cNvPr id="31" name="TextBox 30"/>
          <p:cNvSpPr txBox="1"/>
          <p:nvPr/>
        </p:nvSpPr>
        <p:spPr>
          <a:xfrm>
            <a:off x="746975" y="1736418"/>
            <a:ext cx="220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TORT-II:  </a:t>
            </a:r>
            <a:r>
              <a:rPr lang="en-US" dirty="0" smtClean="0"/>
              <a:t>Young (</a:t>
            </a:r>
            <a:r>
              <a:rPr lang="en-US" dirty="0" err="1" smtClean="0"/>
              <a:t>jung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303" y="2815859"/>
            <a:ext cx="933907" cy="52298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490473" y="2361782"/>
            <a:ext cx="2493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VIRGINIA</a:t>
            </a:r>
            <a:r>
              <a:rPr lang="en-US" strike="sngStrike" dirty="0" err="1" smtClean="0"/>
              <a:t>.</a:t>
            </a:r>
            <a:r>
              <a:rPr lang="en-US" sz="800" strike="sngStrike" dirty="0" err="1" smtClean="0"/>
              <a:t>crumbs</a:t>
            </a:r>
            <a:endParaRPr lang="en-US" sz="800" strike="sngStrike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2751" y="2445420"/>
            <a:ext cx="777675" cy="116651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5714" y="1784930"/>
            <a:ext cx="448633" cy="598948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963016" y="1736418"/>
            <a:ext cx="13737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§Bystander</a:t>
            </a:r>
          </a:p>
          <a:p>
            <a:r>
              <a:rPr lang="en-US" dirty="0" smtClean="0"/>
              <a:t>§Accomplice</a:t>
            </a:r>
            <a:endParaRPr lang="en-US" dirty="0"/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9905690" y="2361674"/>
            <a:ext cx="1017142" cy="15534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11176846" y="1691551"/>
            <a:ext cx="592835" cy="866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8062175" y="3900822"/>
            <a:ext cx="4295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Cashing in: </a:t>
            </a:r>
            <a:r>
              <a:rPr lang="en-US" strike="sngStrike" dirty="0" smtClean="0"/>
              <a:t>Toyota crumbs, the small people</a:t>
            </a:r>
            <a:endParaRPr lang="en-US" strike="sngStrike" dirty="0"/>
          </a:p>
        </p:txBody>
      </p:sp>
      <p:sp>
        <p:nvSpPr>
          <p:cNvPr id="74" name="TextBox 73"/>
          <p:cNvSpPr txBox="1"/>
          <p:nvPr/>
        </p:nvSpPr>
        <p:spPr>
          <a:xfrm>
            <a:off x="9086191" y="4160374"/>
            <a:ext cx="327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41.</a:t>
            </a:r>
            <a:r>
              <a:rPr lang="en-US" sz="800" dirty="0" smtClean="0"/>
              <a:t>Pope.St. </a:t>
            </a:r>
            <a:r>
              <a:rPr lang="en-US" sz="800" dirty="0" err="1" smtClean="0"/>
              <a:t>Anselmo.LANGLEY.Crumbs</a:t>
            </a:r>
            <a:r>
              <a:rPr lang="en-US" sz="800" dirty="0"/>
              <a:t> </a:t>
            </a:r>
            <a:r>
              <a:rPr lang="en-US" sz="800" dirty="0" smtClean="0"/>
              <a:t>(</a:t>
            </a:r>
            <a:r>
              <a:rPr lang="en-US" sz="800" dirty="0" err="1" smtClean="0"/>
              <a:t>SIN.</a:t>
            </a:r>
            <a:r>
              <a:rPr lang="en-US" sz="800" strike="sngStrike" dirty="0" err="1" smtClean="0"/>
              <a:t>smpothy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7946265" y="4095483"/>
            <a:ext cx="1300766" cy="64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8138766" y="4169098"/>
            <a:ext cx="75212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(2009-2010)</a:t>
            </a:r>
            <a:endParaRPr lang="en-US" sz="900" dirty="0"/>
          </a:p>
        </p:txBody>
      </p:sp>
      <p:cxnSp>
        <p:nvCxnSpPr>
          <p:cNvPr id="79" name="Straight Arrow Connector 78"/>
          <p:cNvCxnSpPr/>
          <p:nvPr/>
        </p:nvCxnSpPr>
        <p:spPr>
          <a:xfrm flipH="1" flipV="1">
            <a:off x="7495504" y="3690957"/>
            <a:ext cx="566671" cy="838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7331968" y="337256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2011</a:t>
            </a:r>
            <a:endParaRPr lang="en-US" dirty="0"/>
          </a:p>
        </p:txBody>
      </p:sp>
      <p:cxnSp>
        <p:nvCxnSpPr>
          <p:cNvPr id="82" name="Straight Connector 81"/>
          <p:cNvCxnSpPr/>
          <p:nvPr/>
        </p:nvCxnSpPr>
        <p:spPr>
          <a:xfrm flipV="1">
            <a:off x="3438659" y="2524443"/>
            <a:ext cx="1365161" cy="677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4288665" y="4526246"/>
            <a:ext cx="944489" cy="21544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solidFill>
                  <a:schemeClr val="bg1"/>
                </a:solidFill>
              </a:rPr>
              <a:t>Moodies</a:t>
            </a:r>
            <a:r>
              <a:rPr lang="en-US" sz="800" dirty="0" smtClean="0">
                <a:solidFill>
                  <a:schemeClr val="bg1"/>
                </a:solidFill>
              </a:rPr>
              <a:t> Financial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4275786" y="4670233"/>
            <a:ext cx="719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DEAN</a:t>
            </a:r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4252733" y="4514176"/>
            <a:ext cx="980422" cy="525389"/>
          </a:xfrm>
          <a:prstGeom prst="rect">
            <a:avLst/>
          </a:prstGeom>
          <a:solidFill>
            <a:schemeClr val="bg1">
              <a:alpha val="7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5061649" y="5439117"/>
            <a:ext cx="563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Management </a:t>
            </a:r>
            <a:r>
              <a:rPr lang="en-US" dirty="0" err="1" smtClean="0"/>
              <a:t>phil</a:t>
            </a:r>
            <a:r>
              <a:rPr lang="en-US" dirty="0" smtClean="0"/>
              <a:t>(</a:t>
            </a:r>
            <a:r>
              <a:rPr lang="en-US" dirty="0" err="1" smtClean="0"/>
              <a:t>kim</a:t>
            </a:r>
            <a:r>
              <a:rPr lang="en-US" dirty="0" smtClean="0"/>
              <a:t>).PENTAGON. </a:t>
            </a:r>
            <a:r>
              <a:rPr lang="en-US" sz="800" strike="sngStrike" dirty="0" smtClean="0"/>
              <a:t>Sexiest man </a:t>
            </a:r>
            <a:r>
              <a:rPr lang="en-US" sz="800" strike="sngStrike" dirty="0" err="1" smtClean="0"/>
              <a:t>alife</a:t>
            </a:r>
            <a:r>
              <a:rPr lang="en-US" sz="800" strike="sngStrike" dirty="0" smtClean="0"/>
              <a:t> –</a:t>
            </a:r>
            <a:r>
              <a:rPr lang="en-US" sz="800" strike="sngStrike" dirty="0" err="1" smtClean="0"/>
              <a:t>jeff</a:t>
            </a:r>
            <a:r>
              <a:rPr lang="en-US" sz="800" strike="sngStrike" dirty="0" smtClean="0"/>
              <a:t> </a:t>
            </a:r>
            <a:r>
              <a:rPr lang="en-US" dirty="0" smtClean="0"/>
              <a:t>South Korea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4601307" y="610200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2017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3323160" y="517471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1604753" y="638706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2023</a:t>
            </a:r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5087155" y="5736992"/>
            <a:ext cx="4146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PENTAGON.</a:t>
            </a:r>
            <a:r>
              <a:rPr lang="en-US" strike="sngStrike" dirty="0" err="1" smtClean="0"/>
              <a:t>emea</a:t>
            </a:r>
            <a:r>
              <a:rPr lang="en-US" dirty="0" smtClean="0"/>
              <a:t>   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 wilder/nana </a:t>
            </a:r>
            <a:r>
              <a:rPr lang="en-US" strike="sngStrike" dirty="0" err="1" smtClean="0"/>
              <a:t>hagen</a:t>
            </a:r>
            <a:endParaRPr lang="en-US" strike="sngStrike" dirty="0"/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968" y="6095263"/>
            <a:ext cx="274006" cy="15444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940" y="6047117"/>
            <a:ext cx="151395" cy="202586"/>
          </a:xfrm>
          <a:prstGeom prst="rect">
            <a:avLst/>
          </a:prstGeom>
        </p:spPr>
      </p:pic>
      <p:cxnSp>
        <p:nvCxnSpPr>
          <p:cNvPr id="94" name="Straight Connector 93"/>
          <p:cNvCxnSpPr/>
          <p:nvPr/>
        </p:nvCxnSpPr>
        <p:spPr>
          <a:xfrm>
            <a:off x="7160415" y="6185308"/>
            <a:ext cx="17304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7103342" y="6328687"/>
            <a:ext cx="168584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STANFORD:PMP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4055" y="6328687"/>
            <a:ext cx="842477" cy="391893"/>
          </a:xfrm>
          <a:prstGeom prst="rect">
            <a:avLst/>
          </a:prstGeom>
        </p:spPr>
      </p:pic>
      <p:cxnSp>
        <p:nvCxnSpPr>
          <p:cNvPr id="98" name="Straight Connector 97"/>
          <p:cNvCxnSpPr/>
          <p:nvPr/>
        </p:nvCxnSpPr>
        <p:spPr>
          <a:xfrm flipV="1">
            <a:off x="8783841" y="5972848"/>
            <a:ext cx="842477" cy="778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8225" y="6346643"/>
            <a:ext cx="827659" cy="373938"/>
          </a:xfrm>
          <a:prstGeom prst="rect">
            <a:avLst/>
          </a:prstGeom>
        </p:spPr>
      </p:pic>
      <p:cxnSp>
        <p:nvCxnSpPr>
          <p:cNvPr id="100" name="Straight Connector 99"/>
          <p:cNvCxnSpPr/>
          <p:nvPr/>
        </p:nvCxnSpPr>
        <p:spPr>
          <a:xfrm flipV="1">
            <a:off x="6256642" y="6014989"/>
            <a:ext cx="842477" cy="778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3770836" y="4959121"/>
            <a:ext cx="4254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Roth.ibm.dmier.pg&amp;e</a:t>
            </a:r>
            <a:endParaRPr lang="en-US" dirty="0" smtClean="0"/>
          </a:p>
          <a:p>
            <a:r>
              <a:rPr lang="en-US" dirty="0"/>
              <a:t>	 </a:t>
            </a:r>
            <a:r>
              <a:rPr lang="en-US" dirty="0" smtClean="0"/>
              <a:t>          </a:t>
            </a:r>
            <a:r>
              <a:rPr lang="en-US" dirty="0" err="1" smtClean="0"/>
              <a:t>pg&amp;e.dell.quest.cleint.uhse</a:t>
            </a:r>
            <a:endParaRPr lang="en-US" dirty="0"/>
          </a:p>
        </p:txBody>
      </p:sp>
      <p:cxnSp>
        <p:nvCxnSpPr>
          <p:cNvPr id="103" name="Straight Connector 102"/>
          <p:cNvCxnSpPr/>
          <p:nvPr/>
        </p:nvCxnSpPr>
        <p:spPr>
          <a:xfrm>
            <a:off x="5621108" y="4741690"/>
            <a:ext cx="0" cy="863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6413679" y="5623783"/>
            <a:ext cx="9182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10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706" y="6118942"/>
            <a:ext cx="432524" cy="684740"/>
          </a:xfrm>
          <a:prstGeom prst="rect">
            <a:avLst/>
          </a:prstGeom>
        </p:spPr>
      </p:pic>
      <p:sp>
        <p:nvSpPr>
          <p:cNvPr id="107" name="TextBox 106"/>
          <p:cNvSpPr txBox="1"/>
          <p:nvPr/>
        </p:nvSpPr>
        <p:spPr>
          <a:xfrm>
            <a:off x="7180591" y="6667953"/>
            <a:ext cx="1370888" cy="246221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solidFill>
                  <a:schemeClr val="bg1"/>
                </a:solidFill>
              </a:rPr>
              <a:t>WebSphere:Certificate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8551479" y="6649588"/>
            <a:ext cx="6415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Laura pink </a:t>
            </a:r>
            <a:endParaRPr lang="en-US" sz="800" strike="sngStrike" dirty="0"/>
          </a:p>
        </p:txBody>
      </p:sp>
      <p:sp>
        <p:nvSpPr>
          <p:cNvPr id="109" name="TextBox 108"/>
          <p:cNvSpPr txBox="1"/>
          <p:nvPr/>
        </p:nvSpPr>
        <p:spPr>
          <a:xfrm>
            <a:off x="8514830" y="6728573"/>
            <a:ext cx="30332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TERMINATOR:JOSPHE</a:t>
            </a:r>
            <a:r>
              <a:rPr lang="en-US" sz="800" strike="sngStrike" dirty="0" err="1" smtClean="0"/>
              <a:t>.piece</a:t>
            </a:r>
            <a:r>
              <a:rPr lang="en-US" sz="800" strike="sngStrike" dirty="0" smtClean="0"/>
              <a:t> CERITF:MAINSTREET(</a:t>
            </a:r>
            <a:r>
              <a:rPr lang="en-US" sz="800" strike="sngStrike" dirty="0" err="1" smtClean="0"/>
              <a:t>sataclara</a:t>
            </a:r>
            <a:r>
              <a:rPr lang="en-US" sz="800" strike="sngStrike" dirty="0" smtClean="0"/>
              <a:t> massage)</a:t>
            </a:r>
            <a:endParaRPr lang="en-US" sz="800" strike="sngStrike" dirty="0"/>
          </a:p>
        </p:txBody>
      </p:sp>
      <p:cxnSp>
        <p:nvCxnSpPr>
          <p:cNvPr id="111" name="Straight Connector 110"/>
          <p:cNvCxnSpPr/>
          <p:nvPr/>
        </p:nvCxnSpPr>
        <p:spPr>
          <a:xfrm>
            <a:off x="2345635" y="4633968"/>
            <a:ext cx="9554817" cy="36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V="1">
            <a:off x="1709530" y="1603513"/>
            <a:ext cx="1573395" cy="5022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2052362" y="2401358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2009/10</a:t>
            </a:r>
            <a:endParaRPr lang="en-US" dirty="0"/>
          </a:p>
        </p:txBody>
      </p:sp>
      <p:cxnSp>
        <p:nvCxnSpPr>
          <p:cNvPr id="116" name="Straight Connector 115"/>
          <p:cNvCxnSpPr/>
          <p:nvPr/>
        </p:nvCxnSpPr>
        <p:spPr>
          <a:xfrm flipV="1">
            <a:off x="3246165" y="2292122"/>
            <a:ext cx="2374943" cy="58251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1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927" y="3724128"/>
            <a:ext cx="902833" cy="600794"/>
          </a:xfrm>
          <a:prstGeom prst="rect">
            <a:avLst/>
          </a:prstGeom>
        </p:spPr>
      </p:pic>
      <p:cxnSp>
        <p:nvCxnSpPr>
          <p:cNvPr id="119" name="Straight Connector 118"/>
          <p:cNvCxnSpPr/>
          <p:nvPr/>
        </p:nvCxnSpPr>
        <p:spPr>
          <a:xfrm>
            <a:off x="3299125" y="3881232"/>
            <a:ext cx="590294" cy="3638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/>
          <p:cNvSpPr/>
          <p:nvPr/>
        </p:nvSpPr>
        <p:spPr>
          <a:xfrm>
            <a:off x="3246165" y="3799450"/>
            <a:ext cx="763168" cy="522179"/>
          </a:xfrm>
          <a:prstGeom prst="rect">
            <a:avLst/>
          </a:prstGeom>
          <a:solidFill>
            <a:schemeClr val="bg1">
              <a:alpha val="7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3200288" y="3604789"/>
            <a:ext cx="809045" cy="168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FBI:KIDNAPPIG</a:t>
            </a:r>
            <a:endParaRPr lang="en-US" sz="800" dirty="0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36292" y="3975850"/>
            <a:ext cx="668378" cy="318019"/>
          </a:xfrm>
          <a:prstGeom prst="rect">
            <a:avLst/>
          </a:prstGeom>
        </p:spPr>
      </p:pic>
      <p:cxnSp>
        <p:nvCxnSpPr>
          <p:cNvPr id="126" name="Straight Connector 125"/>
          <p:cNvCxnSpPr/>
          <p:nvPr/>
        </p:nvCxnSpPr>
        <p:spPr>
          <a:xfrm flipV="1">
            <a:off x="4173606" y="3865084"/>
            <a:ext cx="607307" cy="5389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4086957" y="3819722"/>
            <a:ext cx="763168" cy="522179"/>
          </a:xfrm>
          <a:prstGeom prst="rect">
            <a:avLst/>
          </a:prstGeom>
          <a:solidFill>
            <a:schemeClr val="bg1">
              <a:alpha val="7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9" name="Straight Connector 128"/>
          <p:cNvCxnSpPr/>
          <p:nvPr/>
        </p:nvCxnSpPr>
        <p:spPr>
          <a:xfrm flipV="1">
            <a:off x="3478760" y="2748841"/>
            <a:ext cx="2374943" cy="58251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3213457" y="3657230"/>
            <a:ext cx="2374943" cy="58251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ight Arrow 130"/>
          <p:cNvSpPr/>
          <p:nvPr/>
        </p:nvSpPr>
        <p:spPr>
          <a:xfrm rot="16200000">
            <a:off x="588010" y="4274208"/>
            <a:ext cx="3730715" cy="8140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3" name="Straight Arrow Connector 132"/>
          <p:cNvCxnSpPr/>
          <p:nvPr/>
        </p:nvCxnSpPr>
        <p:spPr>
          <a:xfrm flipH="1">
            <a:off x="1785807" y="5808449"/>
            <a:ext cx="2237953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 flipH="1">
            <a:off x="1709530" y="5439117"/>
            <a:ext cx="24117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/>
          <p:cNvSpPr/>
          <p:nvPr/>
        </p:nvSpPr>
        <p:spPr>
          <a:xfrm>
            <a:off x="1785807" y="1431235"/>
            <a:ext cx="9550983" cy="30518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Connector 137"/>
          <p:cNvCxnSpPr>
            <a:stCxn id="136" idx="1"/>
            <a:endCxn id="136" idx="3"/>
          </p:cNvCxnSpPr>
          <p:nvPr/>
        </p:nvCxnSpPr>
        <p:spPr>
          <a:xfrm>
            <a:off x="1785807" y="1583827"/>
            <a:ext cx="955098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Picture 13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40115" y="1125987"/>
            <a:ext cx="588796" cy="367382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677" y="1110029"/>
            <a:ext cx="665270" cy="374214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444" y="1233827"/>
            <a:ext cx="273582" cy="196153"/>
          </a:xfrm>
          <a:prstGeom prst="rect">
            <a:avLst/>
          </a:prstGeom>
        </p:spPr>
      </p:pic>
      <p:cxnSp>
        <p:nvCxnSpPr>
          <p:cNvPr id="143" name="Straight Connector 142"/>
          <p:cNvCxnSpPr/>
          <p:nvPr/>
        </p:nvCxnSpPr>
        <p:spPr>
          <a:xfrm>
            <a:off x="3070827" y="1252361"/>
            <a:ext cx="612392" cy="980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>
            <a:off x="3036298" y="1339103"/>
            <a:ext cx="612392" cy="980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3683219" y="5173571"/>
            <a:ext cx="25350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5233154" y="5413746"/>
            <a:ext cx="2829021" cy="25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>
            <a:stCxn id="86" idx="1"/>
          </p:cNvCxnSpPr>
          <p:nvPr/>
        </p:nvCxnSpPr>
        <p:spPr>
          <a:xfrm>
            <a:off x="5061649" y="5623783"/>
            <a:ext cx="1498739" cy="8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 flipV="1">
            <a:off x="4571957" y="1850232"/>
            <a:ext cx="188952" cy="255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 152"/>
          <p:cNvSpPr/>
          <p:nvPr/>
        </p:nvSpPr>
        <p:spPr>
          <a:xfrm>
            <a:off x="6534033" y="2792717"/>
            <a:ext cx="1224090" cy="515454"/>
          </a:xfrm>
          <a:prstGeom prst="rect">
            <a:avLst/>
          </a:prstGeom>
          <a:solidFill>
            <a:schemeClr val="bg2">
              <a:lumMod val="90000"/>
              <a:alpha val="7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Straight Connector 64"/>
          <p:cNvCxnSpPr>
            <a:endCxn id="153" idx="0"/>
          </p:cNvCxnSpPr>
          <p:nvPr/>
        </p:nvCxnSpPr>
        <p:spPr>
          <a:xfrm flipV="1">
            <a:off x="6828642" y="2792717"/>
            <a:ext cx="317436" cy="50427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V="1">
            <a:off x="6967461" y="2816388"/>
            <a:ext cx="426259" cy="48702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4616950" y="564915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2004</a:t>
            </a:r>
            <a:endParaRPr lang="en-US" dirty="0"/>
          </a:p>
        </p:txBody>
      </p:sp>
      <p:sp>
        <p:nvSpPr>
          <p:cNvPr id="161" name="TextBox 160"/>
          <p:cNvSpPr txBox="1"/>
          <p:nvPr/>
        </p:nvSpPr>
        <p:spPr>
          <a:xfrm>
            <a:off x="5898245" y="4959121"/>
            <a:ext cx="448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(Investor Relations, Jeff </a:t>
            </a:r>
            <a:r>
              <a:rPr lang="en-US" dirty="0" err="1" smtClean="0"/>
              <a:t>Yahke</a:t>
            </a:r>
            <a:r>
              <a:rPr lang="en-US" dirty="0" smtClean="0"/>
              <a:t>, MBA Wharton)</a:t>
            </a:r>
            <a:endParaRPr lang="en-US" dirty="0"/>
          </a:p>
        </p:txBody>
      </p:sp>
      <p:cxnSp>
        <p:nvCxnSpPr>
          <p:cNvPr id="163" name="Straight Connector 162"/>
          <p:cNvCxnSpPr/>
          <p:nvPr/>
        </p:nvCxnSpPr>
        <p:spPr>
          <a:xfrm>
            <a:off x="6116230" y="5143787"/>
            <a:ext cx="40935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4" name="Picture 16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10126" y="6130990"/>
            <a:ext cx="293248" cy="398088"/>
          </a:xfrm>
          <a:prstGeom prst="rect">
            <a:avLst/>
          </a:prstGeom>
        </p:spPr>
      </p:pic>
      <p:pic>
        <p:nvPicPr>
          <p:cNvPr id="165" name="Picture 16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088" y="6059279"/>
            <a:ext cx="334409" cy="334409"/>
          </a:xfrm>
          <a:prstGeom prst="rect">
            <a:avLst/>
          </a:prstGeom>
        </p:spPr>
      </p:pic>
      <p:pic>
        <p:nvPicPr>
          <p:cNvPr id="166" name="Picture 16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674" y="6209511"/>
            <a:ext cx="355114" cy="355114"/>
          </a:xfrm>
          <a:prstGeom prst="rect">
            <a:avLst/>
          </a:prstGeom>
        </p:spPr>
      </p:pic>
      <p:cxnSp>
        <p:nvCxnSpPr>
          <p:cNvPr id="168" name="Straight Connector 167"/>
          <p:cNvCxnSpPr/>
          <p:nvPr/>
        </p:nvCxnSpPr>
        <p:spPr>
          <a:xfrm>
            <a:off x="6413679" y="6249703"/>
            <a:ext cx="685440" cy="322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9" name="Picture 16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109" y="6153625"/>
            <a:ext cx="342132" cy="342132"/>
          </a:xfrm>
          <a:prstGeom prst="rect">
            <a:avLst/>
          </a:prstGeom>
        </p:spPr>
      </p:pic>
      <p:sp>
        <p:nvSpPr>
          <p:cNvPr id="170" name="Rectangle 169"/>
          <p:cNvSpPr/>
          <p:nvPr/>
        </p:nvSpPr>
        <p:spPr>
          <a:xfrm>
            <a:off x="8850483" y="6160964"/>
            <a:ext cx="1003065" cy="522179"/>
          </a:xfrm>
          <a:prstGeom prst="rect">
            <a:avLst/>
          </a:prstGeom>
          <a:solidFill>
            <a:schemeClr val="bg1">
              <a:alpha val="7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3" name="Straight Connector 172"/>
          <p:cNvCxnSpPr/>
          <p:nvPr/>
        </p:nvCxnSpPr>
        <p:spPr>
          <a:xfrm>
            <a:off x="6560388" y="6118942"/>
            <a:ext cx="426972" cy="632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4" name="Picture 17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254023" y="6236397"/>
            <a:ext cx="878572" cy="483317"/>
          </a:xfrm>
          <a:prstGeom prst="rect">
            <a:avLst/>
          </a:prstGeom>
        </p:spPr>
      </p:pic>
      <p:sp>
        <p:nvSpPr>
          <p:cNvPr id="171" name="Rectangle 170"/>
          <p:cNvSpPr/>
          <p:nvPr/>
        </p:nvSpPr>
        <p:spPr>
          <a:xfrm>
            <a:off x="6146878" y="6260677"/>
            <a:ext cx="1003065" cy="522179"/>
          </a:xfrm>
          <a:prstGeom prst="rect">
            <a:avLst/>
          </a:prstGeom>
          <a:solidFill>
            <a:schemeClr val="bg1">
              <a:alpha val="7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115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707" y="1903298"/>
            <a:ext cx="420414" cy="9191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23504" y="2163651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888642" y="1712890"/>
            <a:ext cx="2614412" cy="9272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15178" y="2163651"/>
            <a:ext cx="3416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-1 Day 1 page !</a:t>
            </a:r>
            <a:r>
              <a:rPr lang="en-US" dirty="0" err="1" smtClean="0"/>
              <a:t>avaibaliit</a:t>
            </a:r>
            <a:r>
              <a:rPr lang="en-US" dirty="0" smtClean="0"/>
              <a:t>.!</a:t>
            </a:r>
            <a:r>
              <a:rPr lang="en-US" dirty="0" err="1" smtClean="0"/>
              <a:t>facebook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923504" y="1903298"/>
            <a:ext cx="708338" cy="629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12" name="Rectangle 11"/>
          <p:cNvSpPr/>
          <p:nvPr/>
        </p:nvSpPr>
        <p:spPr>
          <a:xfrm>
            <a:off x="0" y="860118"/>
            <a:ext cx="12192000" cy="889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3" name="Rectangle 12"/>
          <p:cNvSpPr/>
          <p:nvPr/>
        </p:nvSpPr>
        <p:spPr>
          <a:xfrm>
            <a:off x="-26185" y="963855"/>
            <a:ext cx="12192000" cy="889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14" name="Rectangle 13"/>
          <p:cNvSpPr/>
          <p:nvPr/>
        </p:nvSpPr>
        <p:spPr>
          <a:xfrm>
            <a:off x="2658461" y="3751065"/>
            <a:ext cx="2350861" cy="47637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Engineering Document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690723" y="3724092"/>
            <a:ext cx="89960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/>
              <a:t>IBM </a:t>
            </a:r>
            <a:r>
              <a:rPr lang="en-US" sz="800" dirty="0" smtClean="0"/>
              <a:t>Herslry, JVM</a:t>
            </a:r>
            <a:endParaRPr lang="en-US" sz="8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061" y="5338339"/>
            <a:ext cx="1595253" cy="727834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1803061" y="5141843"/>
            <a:ext cx="1474612" cy="1285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85461" y="4837043"/>
            <a:ext cx="2750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Ausschitz.St</a:t>
            </a:r>
            <a:r>
              <a:rPr lang="en-US" strike="sngStrike" dirty="0" smtClean="0"/>
              <a:t>. </a:t>
            </a:r>
            <a:r>
              <a:rPr lang="en-US" strike="sngStrike" dirty="0" err="1" smtClean="0"/>
              <a:t>Martin.Angela</a:t>
            </a:r>
            <a:endParaRPr lang="en-US" strike="sngStrike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175" y="3265004"/>
            <a:ext cx="4514850" cy="3162300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6745357" y="3282900"/>
            <a:ext cx="4895708" cy="20554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760" y="1361722"/>
            <a:ext cx="2391254" cy="1579035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7142922" y="1200548"/>
            <a:ext cx="3826905" cy="162192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454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12" name="Rectangle 11"/>
          <p:cNvSpPr/>
          <p:nvPr/>
        </p:nvSpPr>
        <p:spPr>
          <a:xfrm>
            <a:off x="0" y="860118"/>
            <a:ext cx="12192000" cy="889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3" name="Rectangle 12"/>
          <p:cNvSpPr/>
          <p:nvPr/>
        </p:nvSpPr>
        <p:spPr>
          <a:xfrm>
            <a:off x="-26185" y="963855"/>
            <a:ext cx="12192000" cy="889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73" y="1541440"/>
            <a:ext cx="2743200" cy="1714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623" y="1831237"/>
            <a:ext cx="2381250" cy="1781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751" y="1168981"/>
            <a:ext cx="2149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Polic</a:t>
            </a:r>
            <a:r>
              <a:rPr lang="en-US" dirty="0" smtClean="0"/>
              <a:t> </a:t>
            </a:r>
            <a:r>
              <a:rPr lang="en-US" dirty="0" err="1" smtClean="0"/>
              <a:t>Sirents</a:t>
            </a:r>
            <a:r>
              <a:rPr lang="en-US" dirty="0" smtClean="0"/>
              <a:t>: 2:46pm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40969" y="1168981"/>
            <a:ext cx="2614411" cy="794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Rudolf-Diesel-</a:t>
            </a:r>
            <a:r>
              <a:rPr lang="en-US" dirty="0" err="1" smtClean="0"/>
              <a:t>Strasse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846556" y="3559959"/>
            <a:ext cx="3135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candle religious game teen girls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846556" y="3929291"/>
            <a:ext cx="2008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calling ghosts game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74636" y="3929291"/>
            <a:ext cx="295745" cy="485859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8414197" y="3929291"/>
            <a:ext cx="1476778" cy="485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390347" y="3987554"/>
            <a:ext cx="2565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r>
              <a:rPr lang="en-US" strike="sngStrike" dirty="0" smtClean="0"/>
              <a:t>Mass </a:t>
            </a:r>
            <a:r>
              <a:rPr lang="en-US" strike="sngStrike" dirty="0" err="1" smtClean="0"/>
              <a:t>Suice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Johestown</a:t>
            </a:r>
            <a:endParaRPr lang="en-US" strike="sngStrike" dirty="0"/>
          </a:p>
        </p:txBody>
      </p:sp>
      <p:sp>
        <p:nvSpPr>
          <p:cNvPr id="22" name="TextBox 21"/>
          <p:cNvSpPr txBox="1"/>
          <p:nvPr/>
        </p:nvSpPr>
        <p:spPr>
          <a:xfrm>
            <a:off x="9273277" y="4251918"/>
            <a:ext cx="3359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nonPoliceAttament.VIRING.MARY</a:t>
            </a:r>
            <a:r>
              <a:rPr lang="en-US" dirty="0" smtClean="0"/>
              <a:t>.</a:t>
            </a:r>
          </a:p>
          <a:p>
            <a:r>
              <a:rPr lang="en-US" dirty="0"/>
              <a:t>	</a:t>
            </a:r>
            <a:r>
              <a:rPr lang="en-US" sz="800" strike="sngStrike" dirty="0" smtClean="0"/>
              <a:t>deep sin </a:t>
            </a:r>
            <a:r>
              <a:rPr lang="en-US" sz="800" strike="sngStrike" dirty="0" err="1" smtClean="0"/>
              <a:t>italien</a:t>
            </a:r>
            <a:r>
              <a:rPr lang="en-US" sz="800" strike="sngStrike" dirty="0" smtClean="0"/>
              <a:t>: </a:t>
            </a:r>
            <a:r>
              <a:rPr lang="en-US" sz="800" strike="sngStrike" dirty="0" err="1" smtClean="0"/>
              <a:t>beathe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saito,italien</a:t>
            </a:r>
            <a:endParaRPr lang="en-US" sz="800" strike="sngStrike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097" y="4864692"/>
            <a:ext cx="1121694" cy="650203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9040968" y="4941833"/>
            <a:ext cx="2614411" cy="794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Carl-Benz-</a:t>
            </a:r>
            <a:r>
              <a:rPr lang="en-US" dirty="0" err="1" smtClean="0"/>
              <a:t>Strasse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663" y="2125469"/>
            <a:ext cx="2760611" cy="1654037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H="1" flipV="1">
            <a:off x="1081109" y="1704834"/>
            <a:ext cx="4492487" cy="22827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974035" y="1983637"/>
            <a:ext cx="4492487" cy="22827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1972663" y="4875800"/>
            <a:ext cx="1479750" cy="4868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566" y="2465216"/>
            <a:ext cx="2943225" cy="1714500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H="1" flipV="1">
            <a:off x="1312339" y="2149049"/>
            <a:ext cx="4492487" cy="22827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972663" y="5976730"/>
            <a:ext cx="1128346" cy="7156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352968" y="6122504"/>
            <a:ext cx="474810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KIT</a:t>
            </a:r>
            <a:endParaRPr lang="en-US" strike="sngStrike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607004" y="5830957"/>
            <a:ext cx="10776613" cy="145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457" y="6214651"/>
            <a:ext cx="554369" cy="554369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 flipH="1" flipV="1">
            <a:off x="4787766" y="6205497"/>
            <a:ext cx="1479750" cy="4868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8974636" y="6033348"/>
            <a:ext cx="2614411" cy="7944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Otto-Hahn-</a:t>
            </a:r>
            <a:r>
              <a:rPr lang="en-US" dirty="0" err="1" smtClean="0"/>
              <a:t>Strasse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782073" y="4818214"/>
            <a:ext cx="10776613" cy="145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82073" y="6333435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1991/2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1343" y="5101885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1991/3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20113" y="141034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758508" y="970069"/>
            <a:ext cx="2342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Atlatic</a:t>
            </a:r>
            <a:r>
              <a:rPr lang="en-US" strike="sngStrike" dirty="0" smtClean="0"/>
              <a:t> Hotel - Brunette</a:t>
            </a:r>
            <a:endParaRPr lang="en-US" strike="sngStrike" dirty="0"/>
          </a:p>
        </p:txBody>
      </p:sp>
      <p:sp>
        <p:nvSpPr>
          <p:cNvPr id="46" name="Rectangle 45"/>
          <p:cNvSpPr/>
          <p:nvPr/>
        </p:nvSpPr>
        <p:spPr>
          <a:xfrm>
            <a:off x="3103500" y="951210"/>
            <a:ext cx="14930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calling ghosts </a:t>
            </a:r>
            <a:endParaRPr lang="en-US" dirty="0"/>
          </a:p>
        </p:txBody>
      </p:sp>
      <p:cxnSp>
        <p:nvCxnSpPr>
          <p:cNvPr id="48" name="Straight Connector 47"/>
          <p:cNvCxnSpPr/>
          <p:nvPr/>
        </p:nvCxnSpPr>
        <p:spPr>
          <a:xfrm flipH="1" flipV="1">
            <a:off x="1872259" y="1493247"/>
            <a:ext cx="4492487" cy="22827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0013196" y="3668245"/>
            <a:ext cx="84510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strike="sngStrike" dirty="0" err="1">
                <a:solidFill>
                  <a:srgbClr val="202122"/>
                </a:solidFill>
                <a:latin typeface="Arial" panose="020B0604020202020204" pitchFamily="34" charset="0"/>
              </a:rPr>
              <a:t>Gläserrücken</a:t>
            </a:r>
            <a:endParaRPr lang="en-US" sz="800" strike="sngStrike" dirty="0"/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6745357" y="3282900"/>
            <a:ext cx="4895708" cy="20554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8567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560" y="4849938"/>
            <a:ext cx="657083" cy="80996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12" name="Rectangle 11"/>
          <p:cNvSpPr/>
          <p:nvPr/>
        </p:nvSpPr>
        <p:spPr>
          <a:xfrm>
            <a:off x="0" y="860118"/>
            <a:ext cx="12192000" cy="889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3" name="Rectangle 12"/>
          <p:cNvSpPr/>
          <p:nvPr/>
        </p:nvSpPr>
        <p:spPr>
          <a:xfrm>
            <a:off x="-26185" y="963855"/>
            <a:ext cx="12192000" cy="889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29" y="1375154"/>
            <a:ext cx="1300564" cy="183168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999427" y="1591770"/>
            <a:ext cx="1363137" cy="15294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948" y="1480572"/>
            <a:ext cx="1277570" cy="153308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774288" y="1396514"/>
            <a:ext cx="8851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Gary Johnson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5224976" y="1064717"/>
            <a:ext cx="107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1366 Marlin Ave</a:t>
            </a:r>
          </a:p>
          <a:p>
            <a:r>
              <a:rPr lang="en-US" sz="800" dirty="0" smtClean="0"/>
              <a:t>Foster City, California</a:t>
            </a:r>
          </a:p>
          <a:p>
            <a:r>
              <a:rPr lang="en-US" sz="800" dirty="0" smtClean="0"/>
              <a:t>Front Door</a:t>
            </a:r>
            <a:endParaRPr lang="en-US" sz="800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5950039" y="1262130"/>
            <a:ext cx="386367" cy="1970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6993228" y="1765846"/>
            <a:ext cx="1944710" cy="124781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2852252" y="2320060"/>
            <a:ext cx="13917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/>
              <a:t>!</a:t>
            </a:r>
            <a:r>
              <a:rPr lang="en-US" sz="1100" b="1" dirty="0" smtClean="0"/>
              <a:t>HOMICIDE:LUX:VHS</a:t>
            </a:r>
            <a:endParaRPr lang="en-US" sz="11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2875887" y="3330713"/>
            <a:ext cx="15728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trike="sngStrike" dirty="0" err="1" smtClean="0"/>
              <a:t>Raubkopie</a:t>
            </a:r>
            <a:r>
              <a:rPr lang="en-US" sz="1050" strike="sngStrike" dirty="0"/>
              <a:t> </a:t>
            </a:r>
            <a:r>
              <a:rPr lang="en-US" sz="1050" strike="sngStrike" dirty="0" smtClean="0"/>
              <a:t>(</a:t>
            </a:r>
            <a:r>
              <a:rPr lang="en-US" sz="1050" strike="sngStrike" dirty="0" err="1" smtClean="0"/>
              <a:t>Tranls</a:t>
            </a:r>
            <a:r>
              <a:rPr lang="en-US" sz="1050" strike="sngStrike" dirty="0" smtClean="0"/>
              <a:t>. ) </a:t>
            </a:r>
            <a:r>
              <a:rPr lang="en-US" sz="1050" strike="sngStrike" dirty="0" smtClean="0"/>
              <a:t>Copy</a:t>
            </a:r>
            <a:endParaRPr lang="en-US" sz="1050" strike="sngStrike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5264011" y="1405967"/>
            <a:ext cx="1366005" cy="4507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878" y="1287044"/>
            <a:ext cx="754325" cy="50162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648" y="1931827"/>
            <a:ext cx="997449" cy="74712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976" y="1689224"/>
            <a:ext cx="917249" cy="629551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 flipV="1">
            <a:off x="9156878" y="1148521"/>
            <a:ext cx="754325" cy="855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9283294" y="1828090"/>
            <a:ext cx="955410" cy="850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9925082" y="1765846"/>
            <a:ext cx="1375143" cy="643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26" idx="1"/>
            <a:endCxn id="26" idx="3"/>
          </p:cNvCxnSpPr>
          <p:nvPr/>
        </p:nvCxnSpPr>
        <p:spPr>
          <a:xfrm>
            <a:off x="6774288" y="1519625"/>
            <a:ext cx="8851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648" y="2937034"/>
            <a:ext cx="610655" cy="610655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9313602" y="2663192"/>
            <a:ext cx="955410" cy="850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653" y="2595799"/>
            <a:ext cx="682470" cy="682470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V="1">
            <a:off x="10382976" y="2529813"/>
            <a:ext cx="955410" cy="850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7626733" y="1788670"/>
            <a:ext cx="599747" cy="21532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7446768" y="2676712"/>
            <a:ext cx="1074165" cy="34748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>
            <a:endCxn id="48" idx="0"/>
          </p:cNvCxnSpPr>
          <p:nvPr/>
        </p:nvCxnSpPr>
        <p:spPr>
          <a:xfrm flipV="1">
            <a:off x="7621807" y="2676712"/>
            <a:ext cx="362044" cy="29207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7774207" y="2738959"/>
            <a:ext cx="362044" cy="29207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8057016" y="2698881"/>
            <a:ext cx="362044" cy="29207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rapezoid 51"/>
          <p:cNvSpPr/>
          <p:nvPr/>
        </p:nvSpPr>
        <p:spPr>
          <a:xfrm>
            <a:off x="8647776" y="2512287"/>
            <a:ext cx="261700" cy="321965"/>
          </a:xfrm>
          <a:prstGeom prst="trapezoi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8739873" y="2829112"/>
            <a:ext cx="82369" cy="17791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8136251" y="2087486"/>
            <a:ext cx="282809" cy="15642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6559518" y="3380674"/>
            <a:ext cx="11865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0.0001 </a:t>
            </a:r>
            <a:r>
              <a:rPr lang="en-US" sz="800" strike="sngStrike" dirty="0" err="1" smtClean="0"/>
              <a:t>matti</a:t>
            </a:r>
            <a:r>
              <a:rPr lang="en-US" sz="800" strike="sngStrike" dirty="0" smtClean="0"/>
              <a:t> has worms</a:t>
            </a:r>
            <a:endParaRPr lang="en-US" sz="800" strike="sngStrike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643944" y="4108361"/>
            <a:ext cx="10694442" cy="25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58584" y="4713898"/>
            <a:ext cx="1782924" cy="1082050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flipV="1">
            <a:off x="2148373" y="5254923"/>
            <a:ext cx="515155" cy="757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734" y="4777021"/>
            <a:ext cx="749997" cy="499089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148" y="5005845"/>
            <a:ext cx="965232" cy="540530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 flipV="1">
            <a:off x="4311119" y="4466812"/>
            <a:ext cx="451666" cy="1079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4660148" y="4758309"/>
            <a:ext cx="749997" cy="11525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4548409" y="5495908"/>
            <a:ext cx="1383712" cy="3770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Nokia </a:t>
            </a:r>
          </a:p>
          <a:p>
            <a:r>
              <a:rPr lang="en-US" sz="1050" dirty="0" smtClean="0"/>
              <a:t>Santa Clara, California</a:t>
            </a:r>
            <a:endParaRPr lang="en-US" sz="1050" dirty="0"/>
          </a:p>
        </p:txBody>
      </p:sp>
      <p:cxnSp>
        <p:nvCxnSpPr>
          <p:cNvPr id="68" name="Straight Connector 67"/>
          <p:cNvCxnSpPr/>
          <p:nvPr/>
        </p:nvCxnSpPr>
        <p:spPr>
          <a:xfrm>
            <a:off x="3945173" y="4777021"/>
            <a:ext cx="2094230" cy="101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4021428" y="4744756"/>
            <a:ext cx="1720152" cy="929710"/>
          </a:xfrm>
          <a:prstGeom prst="rect">
            <a:avLst/>
          </a:prstGeom>
          <a:solidFill>
            <a:schemeClr val="bg1">
              <a:alpha val="7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5987821" y="4777021"/>
            <a:ext cx="825104" cy="929710"/>
          </a:xfrm>
          <a:prstGeom prst="rect">
            <a:avLst/>
          </a:prstGeom>
          <a:solidFill>
            <a:schemeClr val="bg1">
              <a:alpha val="7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6021466" y="4744756"/>
            <a:ext cx="686028" cy="820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09" y="4758309"/>
            <a:ext cx="1094021" cy="1094021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311774" y="4765341"/>
            <a:ext cx="966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Police Roles-Royce</a:t>
            </a:r>
          </a:p>
          <a:p>
            <a:r>
              <a:rPr lang="en-US" sz="800" dirty="0" smtClean="0"/>
              <a:t>Phantom</a:t>
            </a:r>
          </a:p>
          <a:p>
            <a:r>
              <a:rPr lang="en-US" sz="800" dirty="0" smtClean="0"/>
              <a:t>Ghost</a:t>
            </a:r>
            <a:endParaRPr lang="en-US" sz="800" dirty="0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372" y="4794143"/>
            <a:ext cx="1544351" cy="812030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7774207" y="4301544"/>
            <a:ext cx="2327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?</a:t>
            </a:r>
            <a:endParaRPr lang="en-US" sz="800" strike="sngStrike" dirty="0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203" y="4659525"/>
            <a:ext cx="1102959" cy="1102959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589" y="4772855"/>
            <a:ext cx="890281" cy="890281"/>
          </a:xfrm>
          <a:prstGeom prst="rect">
            <a:avLst/>
          </a:prstGeom>
        </p:spPr>
      </p:pic>
      <p:sp>
        <p:nvSpPr>
          <p:cNvPr id="80" name="Rectangle 79"/>
          <p:cNvSpPr/>
          <p:nvPr/>
        </p:nvSpPr>
        <p:spPr>
          <a:xfrm>
            <a:off x="10225825" y="5470150"/>
            <a:ext cx="535094" cy="163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1061237" y="5468202"/>
            <a:ext cx="535094" cy="163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10080820" y="4722212"/>
            <a:ext cx="1674050" cy="1040272"/>
          </a:xfrm>
          <a:prstGeom prst="rect">
            <a:avLst/>
          </a:prstGeom>
          <a:solidFill>
            <a:schemeClr val="bg1">
              <a:alpha val="7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423" y="5038305"/>
            <a:ext cx="313819" cy="498937"/>
          </a:xfrm>
          <a:prstGeom prst="rect">
            <a:avLst/>
          </a:prstGeom>
        </p:spPr>
      </p:pic>
      <p:sp>
        <p:nvSpPr>
          <p:cNvPr id="83" name="Rectangle 82"/>
          <p:cNvSpPr/>
          <p:nvPr/>
        </p:nvSpPr>
        <p:spPr>
          <a:xfrm>
            <a:off x="7219991" y="4744756"/>
            <a:ext cx="1674050" cy="1040272"/>
          </a:xfrm>
          <a:prstGeom prst="rect">
            <a:avLst/>
          </a:prstGeom>
          <a:solidFill>
            <a:schemeClr val="bg1">
              <a:alpha val="7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277" y="5980903"/>
            <a:ext cx="342783" cy="515154"/>
          </a:xfrm>
          <a:prstGeom prst="rect">
            <a:avLst/>
          </a:prstGeom>
        </p:spPr>
      </p:pic>
      <p:cxnSp>
        <p:nvCxnSpPr>
          <p:cNvPr id="87" name="Straight Connector 86"/>
          <p:cNvCxnSpPr/>
          <p:nvPr/>
        </p:nvCxnSpPr>
        <p:spPr>
          <a:xfrm flipV="1">
            <a:off x="8076277" y="6176790"/>
            <a:ext cx="432146" cy="15868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7983851" y="6069262"/>
            <a:ext cx="594327" cy="325468"/>
          </a:xfrm>
          <a:prstGeom prst="rect">
            <a:avLst/>
          </a:prstGeom>
          <a:solidFill>
            <a:schemeClr val="bg1">
              <a:alpha val="7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2" name="Straight Connector 91"/>
          <p:cNvCxnSpPr/>
          <p:nvPr/>
        </p:nvCxnSpPr>
        <p:spPr>
          <a:xfrm flipV="1">
            <a:off x="8006963" y="5910878"/>
            <a:ext cx="501460" cy="683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7787552" y="5954133"/>
            <a:ext cx="356061" cy="25109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R</a:t>
            </a:r>
            <a:endParaRPr lang="en-US" sz="800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236" y="2646366"/>
            <a:ext cx="917520" cy="688140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-22613" y="1023636"/>
            <a:ext cx="6687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COPYRIGHT</a:t>
            </a:r>
            <a:endParaRPr lang="en-US" sz="800" dirty="0"/>
          </a:p>
        </p:txBody>
      </p:sp>
      <p:cxnSp>
        <p:nvCxnSpPr>
          <p:cNvPr id="102" name="Straight Arrow Connector 101"/>
          <p:cNvCxnSpPr/>
          <p:nvPr/>
        </p:nvCxnSpPr>
        <p:spPr>
          <a:xfrm>
            <a:off x="3011236" y="3696237"/>
            <a:ext cx="14944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3809868" y="3735142"/>
            <a:ext cx="13917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/>
              <a:t>!</a:t>
            </a:r>
            <a:r>
              <a:rPr lang="en-US" sz="1100" b="1" dirty="0" smtClean="0"/>
              <a:t>HOMICIDE:LUX:VHS</a:t>
            </a:r>
            <a:endParaRPr lang="en-US" sz="1100" b="1" dirty="0"/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424" y="3567000"/>
            <a:ext cx="680143" cy="510107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792" y="3584629"/>
            <a:ext cx="492478" cy="492478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5876530" y="4640038"/>
            <a:ext cx="442759" cy="2365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PG-13</a:t>
            </a:r>
            <a:endParaRPr lang="en-US" sz="800" dirty="0"/>
          </a:p>
        </p:txBody>
      </p:sp>
      <p:sp>
        <p:nvSpPr>
          <p:cNvPr id="109" name="Rectangle 108"/>
          <p:cNvSpPr/>
          <p:nvPr/>
        </p:nvSpPr>
        <p:spPr>
          <a:xfrm>
            <a:off x="9913249" y="4625264"/>
            <a:ext cx="442759" cy="2365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PG-13</a:t>
            </a:r>
            <a:endParaRPr lang="en-US" sz="800" dirty="0"/>
          </a:p>
        </p:txBody>
      </p:sp>
      <p:cxnSp>
        <p:nvCxnSpPr>
          <p:cNvPr id="111" name="Straight Connector 110"/>
          <p:cNvCxnSpPr/>
          <p:nvPr/>
        </p:nvCxnSpPr>
        <p:spPr>
          <a:xfrm flipV="1">
            <a:off x="5909180" y="3514053"/>
            <a:ext cx="549921" cy="563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/>
          <p:cNvSpPr/>
          <p:nvPr/>
        </p:nvSpPr>
        <p:spPr>
          <a:xfrm>
            <a:off x="5889963" y="3578988"/>
            <a:ext cx="550681" cy="452387"/>
          </a:xfrm>
          <a:prstGeom prst="rect">
            <a:avLst/>
          </a:prstGeom>
          <a:solidFill>
            <a:schemeClr val="bg1">
              <a:alpha val="7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5687801" y="3444611"/>
            <a:ext cx="442759" cy="2365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PG-13</a:t>
            </a:r>
            <a:endParaRPr lang="en-US" sz="800" dirty="0"/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714" y="3591973"/>
            <a:ext cx="784647" cy="439402"/>
          </a:xfrm>
          <a:prstGeom prst="rect">
            <a:avLst/>
          </a:prstGeom>
        </p:spPr>
      </p:pic>
      <p:cxnSp>
        <p:nvCxnSpPr>
          <p:cNvPr id="115" name="Straight Connector 114"/>
          <p:cNvCxnSpPr/>
          <p:nvPr/>
        </p:nvCxnSpPr>
        <p:spPr>
          <a:xfrm flipV="1">
            <a:off x="6336406" y="3547689"/>
            <a:ext cx="1285401" cy="5606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7326974" y="3530693"/>
            <a:ext cx="4482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HOMICDE:LUX(COUNTYR:LUXEMBURG)</a:t>
            </a:r>
          </a:p>
          <a:p>
            <a:r>
              <a:rPr lang="en-US" sz="800" strike="sngStrike" dirty="0" err="1" smtClean="0"/>
              <a:t>Brownstoneroom</a:t>
            </a:r>
            <a:r>
              <a:rPr lang="en-US" dirty="0" smtClean="0"/>
              <a:t>  IPX FORT </a:t>
            </a:r>
            <a:r>
              <a:rPr lang="en-US" dirty="0" err="1" smtClean="0"/>
              <a:t>WORTH.St</a:t>
            </a:r>
            <a:r>
              <a:rPr lang="en-US" dirty="0" smtClean="0"/>
              <a:t> </a:t>
            </a:r>
            <a:r>
              <a:rPr lang="en-US" dirty="0" err="1" smtClean="0"/>
              <a:t>Andrews.Chruch</a:t>
            </a:r>
            <a:endParaRPr lang="en-US" dirty="0"/>
          </a:p>
        </p:txBody>
      </p:sp>
      <p:pic>
        <p:nvPicPr>
          <p:cNvPr id="117" name="Picture 116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768" y="3683832"/>
            <a:ext cx="331261" cy="236338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1316" y="3681152"/>
            <a:ext cx="264478" cy="264478"/>
          </a:xfrm>
          <a:prstGeom prst="rect">
            <a:avLst/>
          </a:prstGeom>
        </p:spPr>
      </p:pic>
      <p:sp>
        <p:nvSpPr>
          <p:cNvPr id="119" name="TextBox 118"/>
          <p:cNvSpPr txBox="1"/>
          <p:nvPr/>
        </p:nvSpPr>
        <p:spPr>
          <a:xfrm>
            <a:off x="10435085" y="3315092"/>
            <a:ext cx="1730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000.MILITARY.PX</a:t>
            </a:r>
            <a:endParaRPr lang="en-US" dirty="0"/>
          </a:p>
        </p:txBody>
      </p:sp>
      <p:cxnSp>
        <p:nvCxnSpPr>
          <p:cNvPr id="121" name="Straight Connector 120"/>
          <p:cNvCxnSpPr>
            <a:endCxn id="118" idx="3"/>
          </p:cNvCxnSpPr>
          <p:nvPr/>
        </p:nvCxnSpPr>
        <p:spPr>
          <a:xfrm>
            <a:off x="11228768" y="3795580"/>
            <a:ext cx="767026" cy="178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4775438" y="3070088"/>
            <a:ext cx="1396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1987(Father)</a:t>
            </a:r>
            <a:endParaRPr lang="en-US" dirty="0"/>
          </a:p>
        </p:txBody>
      </p:sp>
      <p:sp>
        <p:nvSpPr>
          <p:cNvPr id="123" name="Rectangle 122"/>
          <p:cNvSpPr/>
          <p:nvPr/>
        </p:nvSpPr>
        <p:spPr>
          <a:xfrm>
            <a:off x="2759187" y="1981031"/>
            <a:ext cx="1507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1987(Mother)</a:t>
            </a:r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10898223" y="3128043"/>
            <a:ext cx="1396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1994(Father</a:t>
            </a:r>
            <a:r>
              <a:rPr lang="en-US" dirty="0"/>
              <a:t>)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6707494" y="3978220"/>
            <a:ext cx="6351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PX Camera</a:t>
            </a:r>
            <a:endParaRPr lang="en-US" sz="800" dirty="0"/>
          </a:p>
        </p:txBody>
      </p:sp>
      <p:pic>
        <p:nvPicPr>
          <p:cNvPr id="127" name="Picture 2" descr="Photo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7382" y="4121239"/>
            <a:ext cx="578460" cy="43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Photo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559" y="3050325"/>
            <a:ext cx="578460" cy="43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" name="Rectangle 128"/>
          <p:cNvSpPr/>
          <p:nvPr/>
        </p:nvSpPr>
        <p:spPr>
          <a:xfrm>
            <a:off x="1013314" y="1348387"/>
            <a:ext cx="1301856" cy="1871456"/>
          </a:xfrm>
          <a:prstGeom prst="rect">
            <a:avLst/>
          </a:prstGeom>
          <a:solidFill>
            <a:schemeClr val="bg1">
              <a:alpha val="7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Rectangle 106"/>
          <p:cNvSpPr/>
          <p:nvPr/>
        </p:nvSpPr>
        <p:spPr>
          <a:xfrm>
            <a:off x="793764" y="1278243"/>
            <a:ext cx="442759" cy="2365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PG-13</a:t>
            </a:r>
            <a:endParaRPr lang="en-US" sz="800" dirty="0"/>
          </a:p>
        </p:txBody>
      </p:sp>
      <p:sp>
        <p:nvSpPr>
          <p:cNvPr id="130" name="Rectangle 129"/>
          <p:cNvSpPr/>
          <p:nvPr/>
        </p:nvSpPr>
        <p:spPr>
          <a:xfrm>
            <a:off x="5222723" y="1101601"/>
            <a:ext cx="1424643" cy="1969572"/>
          </a:xfrm>
          <a:prstGeom prst="rect">
            <a:avLst/>
          </a:prstGeom>
          <a:solidFill>
            <a:schemeClr val="bg1">
              <a:alpha val="7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6" name="Straight Connector 135"/>
          <p:cNvCxnSpPr/>
          <p:nvPr/>
        </p:nvCxnSpPr>
        <p:spPr>
          <a:xfrm flipV="1">
            <a:off x="3554569" y="2087486"/>
            <a:ext cx="390604" cy="156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122" idx="2"/>
          </p:cNvCxnSpPr>
          <p:nvPr/>
        </p:nvCxnSpPr>
        <p:spPr>
          <a:xfrm flipV="1">
            <a:off x="5473546" y="3232597"/>
            <a:ext cx="151834" cy="206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6902827" y="1110726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(Uncle)</a:t>
            </a:r>
            <a:endParaRPr lang="en-US" dirty="0"/>
          </a:p>
        </p:txBody>
      </p:sp>
      <p:sp>
        <p:nvSpPr>
          <p:cNvPr id="141" name="Rectangle 140"/>
          <p:cNvSpPr/>
          <p:nvPr/>
        </p:nvSpPr>
        <p:spPr>
          <a:xfrm>
            <a:off x="10238704" y="1077058"/>
            <a:ext cx="1968185" cy="42757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Marlin Ave.</a:t>
            </a:r>
            <a:endParaRPr lang="en-US" dirty="0"/>
          </a:p>
        </p:txBody>
      </p:sp>
      <p:pic>
        <p:nvPicPr>
          <p:cNvPr id="140" name="Picture 139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1105" y="1780550"/>
            <a:ext cx="596632" cy="446898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1960" y="2311272"/>
            <a:ext cx="704929" cy="469098"/>
          </a:xfrm>
          <a:prstGeom prst="rect">
            <a:avLst/>
          </a:prstGeom>
        </p:spPr>
      </p:pic>
      <p:cxnSp>
        <p:nvCxnSpPr>
          <p:cNvPr id="144" name="Straight Connector 143"/>
          <p:cNvCxnSpPr/>
          <p:nvPr/>
        </p:nvCxnSpPr>
        <p:spPr>
          <a:xfrm>
            <a:off x="11524800" y="1613422"/>
            <a:ext cx="622937" cy="1502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92903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12" name="Rectangle 11"/>
          <p:cNvSpPr/>
          <p:nvPr/>
        </p:nvSpPr>
        <p:spPr>
          <a:xfrm>
            <a:off x="0" y="860118"/>
            <a:ext cx="12192000" cy="889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3" name="Rectangle 12"/>
          <p:cNvSpPr/>
          <p:nvPr/>
        </p:nvSpPr>
        <p:spPr>
          <a:xfrm>
            <a:off x="-26185" y="963855"/>
            <a:ext cx="12192000" cy="889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pic>
        <p:nvPicPr>
          <p:cNvPr id="58" name="Picture 2" descr="Pho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629" y="1466144"/>
            <a:ext cx="6477000" cy="485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714445" y="1489672"/>
            <a:ext cx="1361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Military</a:t>
            </a:r>
          </a:p>
          <a:p>
            <a:r>
              <a:rPr lang="en-US" dirty="0" smtClean="0"/>
              <a:t>PX Karlsruhe</a:t>
            </a:r>
          </a:p>
          <a:p>
            <a:r>
              <a:rPr lang="en-US" dirty="0" smtClean="0"/>
              <a:t>Germany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022761" y="3567448"/>
            <a:ext cx="437881" cy="1674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120" y="1508035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075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12" name="Rectangle 11"/>
          <p:cNvSpPr/>
          <p:nvPr/>
        </p:nvSpPr>
        <p:spPr>
          <a:xfrm>
            <a:off x="0" y="860118"/>
            <a:ext cx="12192000" cy="889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3" name="Rectangle 12"/>
          <p:cNvSpPr/>
          <p:nvPr/>
        </p:nvSpPr>
        <p:spPr>
          <a:xfrm>
            <a:off x="-26185" y="963855"/>
            <a:ext cx="12192000" cy="889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4" name="Rectangle 3"/>
          <p:cNvSpPr/>
          <p:nvPr/>
        </p:nvSpPr>
        <p:spPr>
          <a:xfrm>
            <a:off x="5164517" y="3552777"/>
            <a:ext cx="437881" cy="1674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198" y="1950761"/>
            <a:ext cx="2787503" cy="18549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870" y="1956935"/>
            <a:ext cx="2466975" cy="1847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223" y="3992501"/>
            <a:ext cx="2762250" cy="165735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57379" y="1439804"/>
            <a:ext cx="4062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!</a:t>
            </a:r>
            <a:r>
              <a:rPr lang="en-US" b="1" dirty="0" smtClean="0"/>
              <a:t>HOMICIDE:LUX:VHS(</a:t>
            </a:r>
            <a:r>
              <a:rPr lang="en-US" b="1" dirty="0" err="1" smtClean="0"/>
              <a:t>ddr</a:t>
            </a:r>
            <a:r>
              <a:rPr lang="en-US" b="1" dirty="0" smtClean="0"/>
              <a:t> Angela Merkel)</a:t>
            </a:r>
            <a:endParaRPr lang="en-US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087" y="1950761"/>
            <a:ext cx="2359254" cy="176944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50081" y="5658879"/>
            <a:ext cx="54534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!</a:t>
            </a:r>
            <a:r>
              <a:rPr lang="en-US" b="1" dirty="0" smtClean="0"/>
              <a:t>HOMICIDE:IS-A-BELL(soviet union, Mikhail Gorbachev)</a:t>
            </a:r>
          </a:p>
          <a:p>
            <a:r>
              <a:rPr lang="en-US" b="1" dirty="0"/>
              <a:t> </a:t>
            </a:r>
            <a:r>
              <a:rPr lang="en-US" b="1" dirty="0" smtClean="0"/>
              <a:t> BASF, </a:t>
            </a:r>
            <a:r>
              <a:rPr lang="en-US" b="1" dirty="0" err="1" smtClean="0"/>
              <a:t>Chemicles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967" y="6012665"/>
            <a:ext cx="493707" cy="27647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204" y="3999349"/>
            <a:ext cx="1942749" cy="14495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632" y="4157281"/>
            <a:ext cx="2295004" cy="1264903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H="1">
            <a:off x="1895475" y="1809136"/>
            <a:ext cx="8924925" cy="16007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353901" y="1897214"/>
            <a:ext cx="8508912" cy="1910822"/>
          </a:xfrm>
          <a:prstGeom prst="rect">
            <a:avLst/>
          </a:prstGeom>
          <a:solidFill>
            <a:schemeClr val="bg1">
              <a:alpha val="7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2353901" y="3864908"/>
            <a:ext cx="8508912" cy="1784943"/>
          </a:xfrm>
          <a:prstGeom prst="rect">
            <a:avLst/>
          </a:prstGeom>
          <a:solidFill>
            <a:schemeClr val="bg1">
              <a:alpha val="7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2408667" y="4154030"/>
            <a:ext cx="8924925" cy="16007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219575" y="1533525"/>
            <a:ext cx="2676525" cy="142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250081" y="6122887"/>
            <a:ext cx="20647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438650" y="5763850"/>
            <a:ext cx="3648075" cy="12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33350" y="1962181"/>
            <a:ext cx="1943100" cy="16840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SQ:FBI:WMD</a:t>
            </a:r>
          </a:p>
          <a:p>
            <a:pPr algn="ctr"/>
            <a:r>
              <a:rPr lang="en-US" strike="sngStrike" dirty="0" smtClean="0"/>
              <a:t>John </a:t>
            </a:r>
            <a:r>
              <a:rPr lang="en-US" strike="sngStrike" dirty="0" err="1" smtClean="0"/>
              <a:t>Deere:MA</a:t>
            </a:r>
            <a:endParaRPr lang="en-US" strike="sngStrike" dirty="0"/>
          </a:p>
        </p:txBody>
      </p:sp>
      <p:sp>
        <p:nvSpPr>
          <p:cNvPr id="34" name="Rectangle 33"/>
          <p:cNvSpPr/>
          <p:nvPr/>
        </p:nvSpPr>
        <p:spPr>
          <a:xfrm>
            <a:off x="133350" y="3861080"/>
            <a:ext cx="1943100" cy="16840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SQ:FBI:WMD</a:t>
            </a:r>
          </a:p>
          <a:p>
            <a:pPr algn="ctr"/>
            <a:r>
              <a:rPr lang="en-US" strike="sngStrike" dirty="0" smtClean="0"/>
              <a:t>BASF:MA</a:t>
            </a:r>
            <a:endParaRPr lang="en-US" strike="sngStrike" dirty="0"/>
          </a:p>
        </p:txBody>
      </p:sp>
      <p:sp>
        <p:nvSpPr>
          <p:cNvPr id="35" name="Rectangle 34"/>
          <p:cNvSpPr/>
          <p:nvPr/>
        </p:nvSpPr>
        <p:spPr>
          <a:xfrm>
            <a:off x="60369" y="1902857"/>
            <a:ext cx="2016081" cy="1910822"/>
          </a:xfrm>
          <a:prstGeom prst="rect">
            <a:avLst/>
          </a:prstGeom>
          <a:solidFill>
            <a:schemeClr val="bg1">
              <a:alpha val="7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8956" y="3779260"/>
            <a:ext cx="2016081" cy="1910822"/>
          </a:xfrm>
          <a:prstGeom prst="rect">
            <a:avLst/>
          </a:prstGeom>
          <a:solidFill>
            <a:schemeClr val="bg1">
              <a:alpha val="7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844" y="1365061"/>
            <a:ext cx="454583" cy="45458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843" y="5765346"/>
            <a:ext cx="513193" cy="513193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1480989" y="1351971"/>
            <a:ext cx="604047" cy="417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1397909" y="5763850"/>
            <a:ext cx="604047" cy="417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1480989" y="1308055"/>
            <a:ext cx="604047" cy="557332"/>
          </a:xfrm>
          <a:prstGeom prst="rect">
            <a:avLst/>
          </a:prstGeom>
          <a:solidFill>
            <a:schemeClr val="bg1">
              <a:alpha val="7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1521971" y="5703378"/>
            <a:ext cx="604047" cy="601832"/>
          </a:xfrm>
          <a:prstGeom prst="rect">
            <a:avLst/>
          </a:prstGeom>
          <a:solidFill>
            <a:schemeClr val="bg1">
              <a:alpha val="7215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4479870" y="5999230"/>
            <a:ext cx="980772" cy="37712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4491" y="1089878"/>
            <a:ext cx="1100872" cy="110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32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12" name="Rectangle 11"/>
          <p:cNvSpPr/>
          <p:nvPr/>
        </p:nvSpPr>
        <p:spPr>
          <a:xfrm>
            <a:off x="0" y="860118"/>
            <a:ext cx="12192000" cy="889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3" name="Rectangle 12"/>
          <p:cNvSpPr/>
          <p:nvPr/>
        </p:nvSpPr>
        <p:spPr>
          <a:xfrm>
            <a:off x="-26185" y="963855"/>
            <a:ext cx="12192000" cy="889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3" name="TextBox 2"/>
          <p:cNvSpPr txBox="1"/>
          <p:nvPr/>
        </p:nvSpPr>
        <p:spPr>
          <a:xfrm>
            <a:off x="8027861" y="1309169"/>
            <a:ext cx="13614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Military</a:t>
            </a:r>
          </a:p>
          <a:p>
            <a:r>
              <a:rPr lang="en-US" dirty="0" smtClean="0"/>
              <a:t>PX Karlsruhe</a:t>
            </a:r>
          </a:p>
          <a:p>
            <a:r>
              <a:rPr lang="en-US" dirty="0" smtClean="0"/>
              <a:t>Germany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022761" y="3567448"/>
            <a:ext cx="437881" cy="1674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462" y="1180745"/>
            <a:ext cx="1480187" cy="148018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04" y="2660932"/>
            <a:ext cx="10979744" cy="35684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48" y="1081173"/>
            <a:ext cx="1466852" cy="14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438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3896139" y="4254497"/>
            <a:ext cx="1894437" cy="67586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260882" y="2319129"/>
            <a:ext cx="1126435" cy="323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76300"/>
            <a:ext cx="12192000" cy="889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0" y="965200"/>
            <a:ext cx="12192000" cy="889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52" y="1143000"/>
            <a:ext cx="1800225" cy="25431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60882" y="1995964"/>
            <a:ext cx="1835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Pope.St</a:t>
            </a:r>
            <a:r>
              <a:rPr lang="en-US" dirty="0" smtClean="0"/>
              <a:t>. </a:t>
            </a:r>
            <a:r>
              <a:rPr lang="en-US" dirty="0" err="1" smtClean="0"/>
              <a:t>Anderws</a:t>
            </a:r>
            <a:endParaRPr lang="en-US" dirty="0" smtClean="0"/>
          </a:p>
          <a:p>
            <a:r>
              <a:rPr lang="en-US" dirty="0" smtClean="0"/>
              <a:t>POLICE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766853" y="2345634"/>
            <a:ext cx="1201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Roland </a:t>
            </a:r>
            <a:r>
              <a:rPr lang="en-US" strike="sngStrike" dirty="0" err="1" smtClean="0"/>
              <a:t>Erb</a:t>
            </a:r>
            <a:endParaRPr lang="en-US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8481391" y="2319130"/>
            <a:ext cx="1495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ATOMCLOCIK(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967887" y="2319130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224079" y="2645705"/>
            <a:ext cx="5180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ronsons</a:t>
            </a:r>
            <a:endParaRPr lang="en-US" sz="800" strike="sngStrike" dirty="0"/>
          </a:p>
        </p:txBody>
      </p:sp>
      <p:sp>
        <p:nvSpPr>
          <p:cNvPr id="15" name="TextBox 14"/>
          <p:cNvSpPr txBox="1"/>
          <p:nvPr/>
        </p:nvSpPr>
        <p:spPr>
          <a:xfrm>
            <a:off x="5701148" y="2861149"/>
            <a:ext cx="5212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smtClean="0"/>
              <a:t>!white</a:t>
            </a:r>
            <a:endParaRPr lang="en-US" sz="1000" strike="sngStrike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576" y="3107370"/>
            <a:ext cx="1007378" cy="46443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026698" y="6122505"/>
            <a:ext cx="29498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nonPolcieLauge.lsitn</a:t>
            </a:r>
            <a:r>
              <a:rPr lang="en-US" sz="800" dirty="0" smtClean="0"/>
              <a:t>(</a:t>
            </a:r>
            <a:r>
              <a:rPr lang="en-US" sz="800" strike="sngStrike" dirty="0" smtClean="0"/>
              <a:t>n-word; holding 8:45-9:12 in silent, </a:t>
            </a:r>
            <a:r>
              <a:rPr lang="en-US" sz="800" strike="sngStrike" dirty="0" err="1" smtClean="0"/>
              <a:t>variatios</a:t>
            </a:r>
            <a:r>
              <a:rPr lang="en-US" sz="800" dirty="0" smtClean="0"/>
              <a:t>)</a:t>
            </a:r>
            <a:endParaRPr lang="en-US" sz="8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524" y="4454108"/>
            <a:ext cx="240238" cy="276638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3896139" y="5111544"/>
            <a:ext cx="1805009" cy="174645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4260882" y="4254497"/>
            <a:ext cx="1126435" cy="6758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519823" y="4376527"/>
            <a:ext cx="1841500" cy="4318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Andres Blvd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2933700" y="4730746"/>
            <a:ext cx="546100" cy="38079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1689100" y="4089400"/>
            <a:ext cx="1930400" cy="1022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204200" y="4454108"/>
            <a:ext cx="37920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 want to go home, I don’t want to </a:t>
            </a:r>
            <a:r>
              <a:rPr lang="en-US" strike="sngStrike" dirty="0" err="1" smtClean="0"/>
              <a:t>sse</a:t>
            </a:r>
            <a:r>
              <a:rPr lang="en-US" strike="sngStrike" dirty="0" smtClean="0"/>
              <a:t>,</a:t>
            </a:r>
          </a:p>
          <a:p>
            <a:endParaRPr lang="en-US" strike="sngStrike" dirty="0"/>
          </a:p>
          <a:p>
            <a:r>
              <a:rPr lang="en-US" strike="sngStrike" dirty="0" smtClean="0"/>
              <a:t>I have computer. </a:t>
            </a:r>
            <a:endParaRPr lang="en-US" strike="sngStrike" dirty="0"/>
          </a:p>
        </p:txBody>
      </p:sp>
      <p:sp>
        <p:nvSpPr>
          <p:cNvPr id="30" name="TextBox 29"/>
          <p:cNvSpPr txBox="1"/>
          <p:nvPr/>
        </p:nvSpPr>
        <p:spPr>
          <a:xfrm>
            <a:off x="8481391" y="5511800"/>
            <a:ext cx="324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 </a:t>
            </a:r>
            <a:r>
              <a:rPr lang="en-US" dirty="0" err="1" smtClean="0"/>
              <a:t>eveyrot</a:t>
            </a:r>
            <a:r>
              <a:rPr lang="en-US" dirty="0" smtClean="0"/>
              <a:t> </a:t>
            </a:r>
            <a:r>
              <a:rPr lang="en-US" dirty="0" err="1" smtClean="0"/>
              <a:t>elese</a:t>
            </a:r>
            <a:r>
              <a:rPr lang="en-US" dirty="0" smtClean="0"/>
              <a:t>, YEAR 2010-15Y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8204200" y="5702300"/>
            <a:ext cx="2857500" cy="88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306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0118"/>
            <a:ext cx="12192000" cy="889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-26185" y="963855"/>
            <a:ext cx="12192000" cy="889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2" name="Rectangle 1"/>
          <p:cNvSpPr/>
          <p:nvPr/>
        </p:nvSpPr>
        <p:spPr>
          <a:xfrm>
            <a:off x="3477545" y="3648142"/>
            <a:ext cx="1680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000000"/>
                </a:solidFill>
                <a:effectLst/>
                <a:latin typeface="SFUIText"/>
              </a:rPr>
              <a:t>Vicky Bowers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01800" y="2397708"/>
            <a:ext cx="4825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HOMIE:KYSTA:HOMICE:IS-a-BELL</a:t>
            </a:r>
            <a:r>
              <a:rPr lang="en-US" sz="1400" b="1" strike="sngStrike" dirty="0" smtClean="0"/>
              <a:t>( </a:t>
            </a:r>
            <a:r>
              <a:rPr lang="en-US" sz="1400" b="1" strike="sngStrike" dirty="0" err="1" smtClean="0"/>
              <a:t>christna</a:t>
            </a:r>
            <a:r>
              <a:rPr lang="en-US" sz="1400" b="1" strike="sngStrike" dirty="0" smtClean="0"/>
              <a:t> sax</a:t>
            </a:r>
            <a:r>
              <a:rPr lang="en-US" sz="800" strike="sngStrike" dirty="0" smtClean="0"/>
              <a:t>, Goldman sax)</a:t>
            </a:r>
            <a:endParaRPr lang="en-US" sz="800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4866354" y="2767040"/>
            <a:ext cx="1733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Virngia</a:t>
            </a:r>
            <a:r>
              <a:rPr lang="en-US" dirty="0" smtClean="0"/>
              <a:t> </a:t>
            </a:r>
            <a:r>
              <a:rPr lang="en-US" dirty="0" err="1" smtClean="0"/>
              <a:t>Romeety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317999" y="3022925"/>
            <a:ext cx="1593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Angela, Merkel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 flipH="1" flipV="1">
            <a:off x="4762500" y="2219908"/>
            <a:ext cx="1149461" cy="1701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675" y="2330219"/>
            <a:ext cx="2152650" cy="212407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747" y="2359350"/>
            <a:ext cx="663575" cy="6635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88" y="3716107"/>
            <a:ext cx="602734" cy="602734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V="1">
            <a:off x="4127500" y="3207591"/>
            <a:ext cx="2095500" cy="184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3086100" y="3436707"/>
            <a:ext cx="2251130" cy="74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8026400" y="1404124"/>
            <a:ext cx="2878138" cy="2621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6667501" y="2092908"/>
            <a:ext cx="942096" cy="1207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6542954" y="2905899"/>
            <a:ext cx="1106476" cy="1120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635111" y="4331677"/>
            <a:ext cx="10553700" cy="64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3343" y="4746955"/>
            <a:ext cx="3532187" cy="196937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303" y="4824188"/>
            <a:ext cx="1343880" cy="1343880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V="1">
            <a:off x="6172311" y="4876873"/>
            <a:ext cx="2324100" cy="1203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737" y="5071090"/>
            <a:ext cx="1020845" cy="102084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924" y="5071090"/>
            <a:ext cx="1873089" cy="104893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6172311" y="4596828"/>
            <a:ext cx="4342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FINACIAL DISTRICE: </a:t>
            </a:r>
            <a:r>
              <a:rPr lang="en-US" strike="sngStrike" dirty="0" err="1" smtClean="0"/>
              <a:t>Montored</a:t>
            </a:r>
            <a:r>
              <a:rPr lang="en-US" strike="sngStrike" dirty="0" smtClean="0"/>
              <a:t> fence off area</a:t>
            </a:r>
            <a:endParaRPr lang="en-US" strike="sngStrike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4299" y="1643681"/>
            <a:ext cx="551479" cy="551479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609" y="4414681"/>
            <a:ext cx="551479" cy="551479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6371804" y="6346994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JUSTICE DISTRICE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783904" y="4321088"/>
            <a:ext cx="204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nonPoliceCfgLogical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574942" y="4577970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2016 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668465" y="6360889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20221</a:t>
            </a:r>
            <a:endParaRPr lang="en-US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65089" y="4977491"/>
            <a:ext cx="1272108" cy="751700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 flipV="1">
            <a:off x="7886811" y="4977491"/>
            <a:ext cx="1527969" cy="887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8953611" y="5018845"/>
            <a:ext cx="2227402" cy="1000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 flipV="1">
            <a:off x="9704244" y="5864944"/>
            <a:ext cx="1027367" cy="482051"/>
          </a:xfrm>
          <a:prstGeom prst="straightConnector1">
            <a:avLst/>
          </a:prstGeom>
          <a:ln w="762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2132" y="6269815"/>
            <a:ext cx="551479" cy="551479"/>
          </a:xfrm>
          <a:prstGeom prst="rect">
            <a:avLst/>
          </a:prstGeom>
        </p:spPr>
      </p:pic>
      <p:cxnSp>
        <p:nvCxnSpPr>
          <p:cNvPr id="72" name="Straight Arrow Connector 71"/>
          <p:cNvCxnSpPr>
            <a:stCxn id="70" idx="1"/>
            <a:endCxn id="73" idx="1"/>
          </p:cNvCxnSpPr>
          <p:nvPr/>
        </p:nvCxnSpPr>
        <p:spPr>
          <a:xfrm>
            <a:off x="1916648" y="5253231"/>
            <a:ext cx="190564" cy="325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07212" y="5478858"/>
            <a:ext cx="337297" cy="199312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08" y="3438998"/>
            <a:ext cx="1156051" cy="769299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 flipV="1">
            <a:off x="989408" y="3136372"/>
            <a:ext cx="2096692" cy="1041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1672547" y="2764305"/>
            <a:ext cx="3193807" cy="583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3" idx="2"/>
            <a:endCxn id="30" idx="1"/>
          </p:cNvCxnSpPr>
          <p:nvPr/>
        </p:nvCxnSpPr>
        <p:spPr>
          <a:xfrm>
            <a:off x="4114704" y="2767040"/>
            <a:ext cx="2806884" cy="12504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>
            <a:off x="1855641" y="2397708"/>
            <a:ext cx="849459" cy="9022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2816890" y="2283408"/>
            <a:ext cx="5237208" cy="9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626" y="1887535"/>
            <a:ext cx="462280" cy="307626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04" y="1880667"/>
            <a:ext cx="376544" cy="314586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55117" y="3061154"/>
            <a:ext cx="370345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HOMCI:MAYOR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liedolshie,philpsburg</a:t>
            </a:r>
            <a:r>
              <a:rPr lang="en-US" dirty="0" smtClean="0"/>
              <a:t>)</a:t>
            </a:r>
          </a:p>
          <a:p>
            <a:r>
              <a:rPr lang="en-US" sz="800" strike="sngStrike" dirty="0" err="1" smtClean="0"/>
              <a:t>Livs</a:t>
            </a:r>
            <a:r>
              <a:rPr lang="en-US" sz="800" strike="sngStrike" dirty="0" smtClean="0"/>
              <a:t> in </a:t>
            </a:r>
            <a:r>
              <a:rPr lang="en-US" sz="800" strike="sngStrike" dirty="0" err="1" smtClean="0"/>
              <a:t>liedolds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hief</a:t>
            </a:r>
            <a:r>
              <a:rPr lang="en-US" sz="800" strike="sngStrike" dirty="0" smtClean="0"/>
              <a:t>(horse)</a:t>
            </a:r>
            <a:endParaRPr lang="en-US" sz="800" strike="sngStrike" dirty="0"/>
          </a:p>
        </p:txBody>
      </p:sp>
      <p:cxnSp>
        <p:nvCxnSpPr>
          <p:cNvPr id="90" name="Straight Connector 89"/>
          <p:cNvCxnSpPr/>
          <p:nvPr/>
        </p:nvCxnSpPr>
        <p:spPr>
          <a:xfrm flipV="1">
            <a:off x="434478" y="1991494"/>
            <a:ext cx="2109831" cy="221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H="1" flipV="1">
            <a:off x="1030376" y="2308614"/>
            <a:ext cx="4487770" cy="153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98" y="1688665"/>
            <a:ext cx="663575" cy="663575"/>
          </a:xfrm>
          <a:prstGeom prst="rect">
            <a:avLst/>
          </a:prstGeom>
        </p:spPr>
      </p:pic>
      <p:cxnSp>
        <p:nvCxnSpPr>
          <p:cNvPr id="95" name="Straight Connector 94"/>
          <p:cNvCxnSpPr>
            <a:stCxn id="93" idx="1"/>
          </p:cNvCxnSpPr>
          <p:nvPr/>
        </p:nvCxnSpPr>
        <p:spPr>
          <a:xfrm flipV="1">
            <a:off x="223498" y="1770148"/>
            <a:ext cx="1288800" cy="250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935359" y="1548946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VIRIGNA</a:t>
            </a:r>
            <a:endParaRPr lang="en-US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8" y="1087873"/>
            <a:ext cx="335945" cy="421291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90" y="1102587"/>
            <a:ext cx="423659" cy="42555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13" y="1108013"/>
            <a:ext cx="491220" cy="388898"/>
          </a:xfrm>
          <a:prstGeom prst="rect">
            <a:avLst/>
          </a:prstGeom>
        </p:spPr>
      </p:pic>
      <p:cxnSp>
        <p:nvCxnSpPr>
          <p:cNvPr id="101" name="Straight Arrow Connector 100"/>
          <p:cNvCxnSpPr/>
          <p:nvPr/>
        </p:nvCxnSpPr>
        <p:spPr>
          <a:xfrm>
            <a:off x="100631" y="1588575"/>
            <a:ext cx="11995147" cy="677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49" y="1111529"/>
            <a:ext cx="484792" cy="363594"/>
          </a:xfrm>
          <a:prstGeom prst="rect">
            <a:avLst/>
          </a:prstGeom>
        </p:spPr>
      </p:pic>
      <p:cxnSp>
        <p:nvCxnSpPr>
          <p:cNvPr id="103" name="Straight Arrow Connector 102"/>
          <p:cNvCxnSpPr/>
          <p:nvPr/>
        </p:nvCxnSpPr>
        <p:spPr>
          <a:xfrm flipH="1" flipV="1">
            <a:off x="8552644" y="5828450"/>
            <a:ext cx="1027367" cy="482051"/>
          </a:xfrm>
          <a:prstGeom prst="straightConnector1">
            <a:avLst/>
          </a:prstGeom>
          <a:ln w="76200"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9391054" y="6310501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(</a:t>
            </a:r>
            <a:r>
              <a:rPr lang="en-US" sz="900" strike="sngStrike" dirty="0" err="1" smtClean="0"/>
              <a:t>Fianicil</a:t>
            </a:r>
            <a:r>
              <a:rPr lang="en-US" sz="900" strike="sngStrike" dirty="0" smtClean="0"/>
              <a:t> </a:t>
            </a:r>
            <a:r>
              <a:rPr lang="en-US" sz="900" strike="sngStrike" dirty="0" err="1" smtClean="0"/>
              <a:t>Dister</a:t>
            </a:r>
            <a:r>
              <a:rPr lang="en-US" sz="900" strike="sngStrike" dirty="0" smtClean="0"/>
              <a:t>(</a:t>
            </a:r>
            <a:r>
              <a:rPr lang="en-US" sz="900" strike="sngStrike" dirty="0" err="1" smtClean="0"/>
              <a:t>hsbc</a:t>
            </a:r>
            <a:r>
              <a:rPr lang="en-US" sz="900" strike="sngStrike" dirty="0" smtClean="0"/>
              <a:t>)</a:t>
            </a:r>
          </a:p>
          <a:p>
            <a:r>
              <a:rPr lang="en-US" sz="900" strike="sngStrike" dirty="0" smtClean="0"/>
              <a:t>(</a:t>
            </a:r>
            <a:r>
              <a:rPr lang="en-US" sz="900" strike="sngStrike" dirty="0" err="1" smtClean="0"/>
              <a:t>cheina</a:t>
            </a:r>
            <a:r>
              <a:rPr lang="en-US" sz="900" strike="sngStrike" dirty="0" smtClean="0"/>
              <a:t> town(hotel, gold digger) 1849ers</a:t>
            </a:r>
            <a:endParaRPr lang="en-US" sz="900" strike="sngStrike" dirty="0"/>
          </a:p>
        </p:txBody>
      </p:sp>
      <p:sp>
        <p:nvSpPr>
          <p:cNvPr id="105" name="TextBox 104"/>
          <p:cNvSpPr txBox="1"/>
          <p:nvPr/>
        </p:nvSpPr>
        <p:spPr>
          <a:xfrm>
            <a:off x="1149433" y="2146827"/>
            <a:ext cx="18678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Sax 41.!(background(</a:t>
            </a:r>
            <a:r>
              <a:rPr lang="en-US" sz="800" strike="sngStrike" dirty="0" err="1" smtClean="0"/>
              <a:t>linkein</a:t>
            </a:r>
            <a:r>
              <a:rPr lang="en-US" sz="800" strike="sngStrike" dirty="0" smtClean="0"/>
              <a:t>-&gt;</a:t>
            </a:r>
            <a:r>
              <a:rPr lang="en-US" sz="800" strike="sngStrike" dirty="0" err="1" smtClean="0"/>
              <a:t>lidoslhem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106" name="TextBox 105"/>
          <p:cNvSpPr txBox="1"/>
          <p:nvPr/>
        </p:nvSpPr>
        <p:spPr>
          <a:xfrm>
            <a:off x="1271165" y="2212392"/>
            <a:ext cx="5121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jew</a:t>
            </a:r>
            <a:endParaRPr lang="en-US" sz="800" strike="sngStrike" dirty="0"/>
          </a:p>
        </p:txBody>
      </p:sp>
      <p:sp>
        <p:nvSpPr>
          <p:cNvPr id="107" name="TextBox 106"/>
          <p:cNvSpPr txBox="1"/>
          <p:nvPr/>
        </p:nvSpPr>
        <p:spPr>
          <a:xfrm>
            <a:off x="830732" y="2274991"/>
            <a:ext cx="7857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Firetruck: 9:43</a:t>
            </a:r>
            <a:endParaRPr lang="en-US" sz="800" dirty="0"/>
          </a:p>
        </p:txBody>
      </p:sp>
      <p:sp>
        <p:nvSpPr>
          <p:cNvPr id="108" name="TextBox 107"/>
          <p:cNvSpPr txBox="1"/>
          <p:nvPr/>
        </p:nvSpPr>
        <p:spPr>
          <a:xfrm>
            <a:off x="436870" y="4180953"/>
            <a:ext cx="25298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Thomas-is-</a:t>
            </a:r>
            <a:r>
              <a:rPr lang="en-US" sz="800" strike="sngStrike" dirty="0" err="1" smtClean="0"/>
              <a:t>dier</a:t>
            </a:r>
            <a:r>
              <a:rPr lang="en-US" sz="800" strike="sngStrike" dirty="0" smtClean="0"/>
              <a:t>: </a:t>
            </a:r>
            <a:r>
              <a:rPr lang="en-US" sz="800" dirty="0" smtClean="0"/>
              <a:t>HOMC:KYSTAL</a:t>
            </a:r>
            <a:r>
              <a:rPr lang="en-US" sz="800" strike="sngStrike" dirty="0" smtClean="0"/>
              <a:t>(sax) </a:t>
            </a:r>
            <a:r>
              <a:rPr lang="en-US" sz="800" dirty="0" smtClean="0"/>
              <a:t>LARRY.MIAMI   WAR</a:t>
            </a:r>
            <a:endParaRPr lang="en-US" sz="800" dirty="0"/>
          </a:p>
        </p:txBody>
      </p:sp>
      <p:sp>
        <p:nvSpPr>
          <p:cNvPr id="109" name="TextBox 108"/>
          <p:cNvSpPr txBox="1"/>
          <p:nvPr/>
        </p:nvSpPr>
        <p:spPr>
          <a:xfrm>
            <a:off x="251121" y="4729268"/>
            <a:ext cx="524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Heidelberg, Heart </a:t>
            </a:r>
            <a:r>
              <a:rPr lang="en-US" dirty="0" err="1" smtClean="0"/>
              <a:t>Suerge</a:t>
            </a:r>
            <a:r>
              <a:rPr lang="en-US" dirty="0" err="1"/>
              <a:t>,</a:t>
            </a:r>
            <a:r>
              <a:rPr lang="en-US" dirty="0" err="1" smtClean="0"/>
              <a:t>Miami</a:t>
            </a:r>
            <a:r>
              <a:rPr lang="en-US" dirty="0" smtClean="0"/>
              <a:t> Spain, </a:t>
            </a:r>
            <a:r>
              <a:rPr lang="en-US" dirty="0" err="1" smtClean="0"/>
              <a:t>Snata</a:t>
            </a:r>
            <a:r>
              <a:rPr lang="en-US" dirty="0" smtClean="0"/>
              <a:t> </a:t>
            </a:r>
            <a:r>
              <a:rPr lang="en-US" dirty="0" err="1" smtClean="0"/>
              <a:t>clara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37233" y="1693615"/>
            <a:ext cx="11381060" cy="4799289"/>
          </a:xfrm>
          <a:prstGeom prst="rect">
            <a:avLst/>
          </a:prstGeom>
          <a:solidFill>
            <a:srgbClr val="FFFFFF">
              <a:alpha val="6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27069" y="4977491"/>
            <a:ext cx="589579" cy="5514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3212" y="6029946"/>
            <a:ext cx="904280" cy="64667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51121" y="6103885"/>
            <a:ext cx="1507136" cy="5698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05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486" y="4048481"/>
            <a:ext cx="458407" cy="45840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76300"/>
            <a:ext cx="12192000" cy="889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0" y="965200"/>
            <a:ext cx="12192000" cy="889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408" y="3438998"/>
            <a:ext cx="1156051" cy="76929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51121" y="4729268"/>
            <a:ext cx="36629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	Heidelberg, </a:t>
            </a:r>
          </a:p>
          <a:p>
            <a:r>
              <a:rPr lang="en-US" dirty="0"/>
              <a:t>	</a:t>
            </a:r>
            <a:r>
              <a:rPr lang="en-US" dirty="0" smtClean="0"/>
              <a:t>Heart </a:t>
            </a:r>
            <a:r>
              <a:rPr lang="en-US" dirty="0" err="1" smtClean="0"/>
              <a:t>Suerge</a:t>
            </a:r>
            <a:r>
              <a:rPr lang="en-US" dirty="0" err="1"/>
              <a:t>,</a:t>
            </a:r>
            <a:r>
              <a:rPr lang="en-US" dirty="0" err="1" smtClean="0"/>
              <a:t>Miami</a:t>
            </a:r>
            <a:r>
              <a:rPr lang="en-US" dirty="0" smtClean="0"/>
              <a:t> Spain, </a:t>
            </a:r>
          </a:p>
          <a:p>
            <a:r>
              <a:rPr lang="en-US" dirty="0"/>
              <a:t>	</a:t>
            </a:r>
            <a:r>
              <a:rPr lang="en-US" dirty="0" err="1" smtClean="0"/>
              <a:t>Snata</a:t>
            </a:r>
            <a:r>
              <a:rPr lang="en-US" dirty="0" smtClean="0"/>
              <a:t> </a:t>
            </a:r>
            <a:r>
              <a:rPr lang="en-US" dirty="0" err="1" smtClean="0"/>
              <a:t>clara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559121" y="3348507"/>
            <a:ext cx="2890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She has a broken heart from </a:t>
            </a:r>
            <a:endParaRPr lang="en-US" strike="sngStrike" dirty="0"/>
          </a:p>
        </p:txBody>
      </p:sp>
      <p:sp>
        <p:nvSpPr>
          <p:cNvPr id="3" name="Oval 2"/>
          <p:cNvSpPr/>
          <p:nvPr/>
        </p:nvSpPr>
        <p:spPr>
          <a:xfrm>
            <a:off x="7714445" y="2987899"/>
            <a:ext cx="798490" cy="92727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791718" y="3850783"/>
            <a:ext cx="656823" cy="124781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484908" y="1836333"/>
            <a:ext cx="2490889" cy="102277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 flipH="1">
            <a:off x="5138670" y="1481070"/>
            <a:ext cx="618186" cy="866651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299237" y="1658533"/>
            <a:ext cx="371341" cy="841588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4730352" y="2176530"/>
            <a:ext cx="189378" cy="17119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564" y="1895877"/>
            <a:ext cx="2266950" cy="20193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890197" y="1658533"/>
            <a:ext cx="2588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Heart Shaped Box</a:t>
            </a:r>
          </a:p>
          <a:p>
            <a:r>
              <a:rPr lang="en-US" dirty="0" smtClean="0"/>
              <a:t>HOMICE:JESUS</a:t>
            </a:r>
            <a:r>
              <a:rPr lang="en-US" sz="900" strike="sngStrike" dirty="0" smtClean="0"/>
              <a:t>(</a:t>
            </a:r>
            <a:r>
              <a:rPr lang="en-US" sz="900" strike="sngStrike" dirty="0" err="1" smtClean="0"/>
              <a:t>nees,chsita</a:t>
            </a:r>
            <a:r>
              <a:rPr lang="en-US" sz="900" strike="sngStrike" dirty="0" smtClean="0"/>
              <a:t> </a:t>
            </a:r>
            <a:r>
              <a:rPr lang="en-US" sz="900" strike="sngStrike" dirty="0" err="1" smtClean="0"/>
              <a:t>nirvaran</a:t>
            </a:r>
            <a:r>
              <a:rPr lang="en-US" sz="900" strike="sngStrike" dirty="0" smtClean="0"/>
              <a:t>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418131" y="2163055"/>
            <a:ext cx="2967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PENTGAON.VIRINA&gt;MARY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594926" y="3473660"/>
            <a:ext cx="2111504" cy="69997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78" y="1150237"/>
            <a:ext cx="318148" cy="43189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659901" y="1097472"/>
            <a:ext cx="364074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jew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goldman</a:t>
            </a:r>
            <a:r>
              <a:rPr lang="en-US" sz="800" strike="sngStrike" dirty="0" smtClean="0"/>
              <a:t>; </a:t>
            </a:r>
          </a:p>
          <a:p>
            <a:r>
              <a:rPr lang="en-US" sz="900" dirty="0" smtClean="0"/>
              <a:t>!TORT-1.eval.hidden </a:t>
            </a:r>
            <a:r>
              <a:rPr lang="en-US" sz="900" dirty="0" err="1" smtClean="0"/>
              <a:t>philsburg</a:t>
            </a:r>
            <a:r>
              <a:rPr lang="en-US" sz="900" dirty="0" smtClean="0"/>
              <a:t>(</a:t>
            </a:r>
            <a:r>
              <a:rPr lang="en-US" sz="900" dirty="0" err="1" smtClean="0"/>
              <a:t>liedelsheim</a:t>
            </a:r>
            <a:r>
              <a:rPr lang="en-US" sz="900" dirty="0" smtClean="0"/>
              <a:t>)!</a:t>
            </a:r>
            <a:r>
              <a:rPr lang="en-US" sz="900" dirty="0" err="1" smtClean="0"/>
              <a:t>linkenheim</a:t>
            </a:r>
            <a:r>
              <a:rPr lang="en-US" sz="900" dirty="0" smtClean="0"/>
              <a:t>(HOMCEI:MAYRO)</a:t>
            </a:r>
            <a:endParaRPr lang="en-US" sz="900" dirty="0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0" y="1150237"/>
            <a:ext cx="759854" cy="4318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9659155" y="1143000"/>
            <a:ext cx="2228045" cy="564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Kriegstrasse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1249718" y="1064634"/>
            <a:ext cx="63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WAR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3753900" y="4936581"/>
            <a:ext cx="2117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Visualizaion</a:t>
            </a:r>
            <a:r>
              <a:rPr lang="en-US" dirty="0" smtClean="0"/>
              <a:t> of Heart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038317" y="5568035"/>
            <a:ext cx="41003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MAINSTREET(</a:t>
            </a:r>
            <a:r>
              <a:rPr lang="en-US" strike="sngStrike" dirty="0" err="1" smtClean="0"/>
              <a:t>hochstetten</a:t>
            </a:r>
            <a:r>
              <a:rPr lang="en-US" dirty="0" smtClean="0"/>
              <a:t>): </a:t>
            </a:r>
          </a:p>
          <a:p>
            <a:r>
              <a:rPr lang="en-US" dirty="0"/>
              <a:t>	</a:t>
            </a:r>
            <a:r>
              <a:rPr lang="en-US" dirty="0" smtClean="0"/>
              <a:t>give me my heart back</a:t>
            </a:r>
          </a:p>
          <a:p>
            <a:r>
              <a:rPr lang="en-US" dirty="0"/>
              <a:t>	</a:t>
            </a:r>
            <a:r>
              <a:rPr lang="en-US" dirty="0" smtClean="0"/>
              <a:t>do you </a:t>
            </a:r>
            <a:r>
              <a:rPr lang="en-US" dirty="0" err="1" smtClean="0"/>
              <a:t>tink</a:t>
            </a:r>
            <a:r>
              <a:rPr lang="en-US" dirty="0" smtClean="0"/>
              <a:t> I have it her in  box?</a:t>
            </a:r>
            <a:endParaRPr lang="en-US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975" y="6029700"/>
            <a:ext cx="409575" cy="281242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 flipH="1" flipV="1">
            <a:off x="5138670" y="5981412"/>
            <a:ext cx="787196" cy="587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2976305" y="5383369"/>
            <a:ext cx="585718" cy="227229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3784019" y="5305913"/>
            <a:ext cx="4079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err="1" smtClean="0"/>
              <a:t>Apple</a:t>
            </a:r>
            <a:r>
              <a:rPr lang="en-US" dirty="0" err="1" smtClean="0"/>
              <a:t>.HOMCE:JESUS</a:t>
            </a:r>
            <a:r>
              <a:rPr lang="en-US" dirty="0" smtClean="0"/>
              <a:t>: heart </a:t>
            </a:r>
            <a:r>
              <a:rPr lang="en-US" dirty="0" err="1" smtClean="0"/>
              <a:t>sureare</a:t>
            </a:r>
            <a:r>
              <a:rPr lang="en-US" dirty="0" smtClean="0"/>
              <a:t> </a:t>
            </a:r>
            <a:r>
              <a:rPr lang="en-US" dirty="0" err="1" smtClean="0"/>
              <a:t>removel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7705623" y="6317342"/>
            <a:ext cx="28827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Visualizaion</a:t>
            </a:r>
            <a:r>
              <a:rPr lang="en-US" dirty="0" smtClean="0"/>
              <a:t> of Heart Surgery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1060285" y="6339989"/>
            <a:ext cx="5195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MAINSTREET: </a:t>
            </a:r>
            <a:r>
              <a:rPr lang="en-US" strike="sngStrike" dirty="0" smtClean="0"/>
              <a:t>adapter box parent </a:t>
            </a:r>
            <a:r>
              <a:rPr lang="en-US" strike="sngStrike" dirty="0" err="1" smtClean="0"/>
              <a:t>steve</a:t>
            </a:r>
            <a:r>
              <a:rPr lang="en-US" strike="sngStrike" dirty="0" smtClean="0"/>
              <a:t>, heart shaped</a:t>
            </a:r>
            <a:endParaRPr lang="en-US" strike="sngStrike" dirty="0"/>
          </a:p>
        </p:txBody>
      </p:sp>
      <p:sp>
        <p:nvSpPr>
          <p:cNvPr id="60" name="Rectangle 59"/>
          <p:cNvSpPr/>
          <p:nvPr/>
        </p:nvSpPr>
        <p:spPr>
          <a:xfrm>
            <a:off x="2363472" y="6590783"/>
            <a:ext cx="212590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HOMCE:LUX(1993): </a:t>
            </a:r>
            <a:r>
              <a:rPr lang="en-US" sz="800" strike="sngStrike" dirty="0" smtClean="0"/>
              <a:t>empty </a:t>
            </a:r>
            <a:r>
              <a:rPr lang="en-US" sz="800" strike="sngStrike" dirty="0" err="1" smtClean="0"/>
              <a:t>moncheri</a:t>
            </a:r>
            <a:r>
              <a:rPr lang="en-US" sz="800" strike="sngStrike" dirty="0" smtClean="0"/>
              <a:t> box heart</a:t>
            </a:r>
            <a:endParaRPr lang="en-US" sz="800" strike="sngStrike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6732" y="4882892"/>
            <a:ext cx="1504762" cy="838095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0791506" y="4734990"/>
            <a:ext cx="3561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Elke</a:t>
            </a:r>
            <a:endParaRPr lang="en-US" sz="800" strike="sngStrike" dirty="0"/>
          </a:p>
        </p:txBody>
      </p:sp>
      <p:sp>
        <p:nvSpPr>
          <p:cNvPr id="63" name="Rectangle 62"/>
          <p:cNvSpPr/>
          <p:nvPr/>
        </p:nvSpPr>
        <p:spPr>
          <a:xfrm>
            <a:off x="9478726" y="4729268"/>
            <a:ext cx="1668968" cy="991719"/>
          </a:xfrm>
          <a:prstGeom prst="rect">
            <a:avLst/>
          </a:prstGeom>
          <a:solidFill>
            <a:srgbClr val="FFFFFF">
              <a:alpha val="5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1287887" y="2859110"/>
            <a:ext cx="2026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0.1 Adam(able) backyard: </a:t>
            </a:r>
            <a:r>
              <a:rPr lang="en-US" sz="800" strike="sngStrike" dirty="0" smtClean="0"/>
              <a:t>I want to </a:t>
            </a:r>
            <a:r>
              <a:rPr lang="en-US" sz="800" strike="sngStrike" dirty="0" err="1" smtClean="0"/>
              <a:t>kll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mysle</a:t>
            </a:r>
            <a:endParaRPr lang="en-US" sz="800" strike="sngStrike" dirty="0" smtClean="0"/>
          </a:p>
          <a:p>
            <a:r>
              <a:rPr lang="en-US" sz="800" dirty="0" smtClean="0"/>
              <a:t>HOMCIE:IS-A-BELL: </a:t>
            </a:r>
            <a:r>
              <a:rPr lang="en-US" sz="800" strike="sngStrike" dirty="0" smtClean="0"/>
              <a:t>do it then</a:t>
            </a:r>
            <a:endParaRPr lang="en-US" sz="800" strike="sngStrike" dirty="0"/>
          </a:p>
        </p:txBody>
      </p:sp>
      <p:sp>
        <p:nvSpPr>
          <p:cNvPr id="65" name="TextBox 64"/>
          <p:cNvSpPr txBox="1"/>
          <p:nvPr/>
        </p:nvSpPr>
        <p:spPr>
          <a:xfrm>
            <a:off x="1270835" y="2731580"/>
            <a:ext cx="9557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x/y </a:t>
            </a:r>
            <a:r>
              <a:rPr lang="en-US" sz="800" strike="sngStrike" dirty="0" err="1" smtClean="0"/>
              <a:t>goldman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sachs</a:t>
            </a:r>
            <a:endParaRPr lang="en-US" sz="800" strike="sngStrike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936" y="4967903"/>
            <a:ext cx="301043" cy="312714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5772600" y="4783881"/>
            <a:ext cx="9669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Size: small, hands: </a:t>
            </a:r>
            <a:endParaRPr lang="en-US" sz="800" strike="sngStrike" dirty="0"/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5756856" y="4506888"/>
            <a:ext cx="850006" cy="718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Isosceles Triangle 69"/>
          <p:cNvSpPr/>
          <p:nvPr/>
        </p:nvSpPr>
        <p:spPr>
          <a:xfrm>
            <a:off x="5974457" y="1249300"/>
            <a:ext cx="477858" cy="1055564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6017043" y="1126959"/>
            <a:ext cx="349977" cy="39363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2640169" y="1658533"/>
            <a:ext cx="336136" cy="4207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2648261" y="2042919"/>
            <a:ext cx="336136" cy="4207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2858338" y="1343204"/>
            <a:ext cx="12202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Wet Hair, Hairspray: why don you do that </a:t>
            </a:r>
            <a:r>
              <a:rPr lang="en-US" sz="800" strike="sngStrike" dirty="0" err="1" smtClean="0"/>
              <a:t>everytdan</a:t>
            </a:r>
            <a:r>
              <a:rPr lang="en-US" sz="800" strike="sngStrike" dirty="0" smtClean="0"/>
              <a:t>?</a:t>
            </a:r>
          </a:p>
          <a:p>
            <a:r>
              <a:rPr lang="en-US" sz="800" strike="sngStrike" dirty="0" smtClean="0"/>
              <a:t>Never again.</a:t>
            </a:r>
            <a:endParaRPr lang="en-US" sz="800" strike="sngStrike" dirty="0"/>
          </a:p>
        </p:txBody>
      </p:sp>
      <p:cxnSp>
        <p:nvCxnSpPr>
          <p:cNvPr id="76" name="Straight Connector 75"/>
          <p:cNvCxnSpPr/>
          <p:nvPr/>
        </p:nvCxnSpPr>
        <p:spPr>
          <a:xfrm>
            <a:off x="1019197" y="3459583"/>
            <a:ext cx="2111504" cy="69997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0" y="1126959"/>
            <a:ext cx="12054625" cy="5582362"/>
          </a:xfrm>
          <a:prstGeom prst="rect">
            <a:avLst/>
          </a:prstGeom>
          <a:solidFill>
            <a:srgbClr val="5B9BD5">
              <a:alpha val="7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-1218" y="2951094"/>
            <a:ext cx="9671237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7200" dirty="0" smtClean="0"/>
              <a:t>Spain, Miami </a:t>
            </a:r>
            <a:r>
              <a:rPr lang="en-US" sz="7200" dirty="0" err="1" smtClean="0"/>
              <a:t>Plaitja</a:t>
            </a:r>
            <a:r>
              <a:rPr lang="en-US" sz="7200" dirty="0" smtClean="0"/>
              <a:t> 2000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153116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0118"/>
            <a:ext cx="12192000" cy="889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-26185" y="963855"/>
            <a:ext cx="12192000" cy="889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8" y="1087873"/>
            <a:ext cx="335945" cy="421291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90" y="1102587"/>
            <a:ext cx="423659" cy="42555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13" y="1108013"/>
            <a:ext cx="491220" cy="388898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449" y="1111529"/>
            <a:ext cx="484792" cy="363594"/>
          </a:xfrm>
          <a:prstGeom prst="rect">
            <a:avLst/>
          </a:prstGeom>
        </p:spPr>
      </p:pic>
      <p:sp>
        <p:nvSpPr>
          <p:cNvPr id="7" name="Heart 6"/>
          <p:cNvSpPr/>
          <p:nvPr/>
        </p:nvSpPr>
        <p:spPr>
          <a:xfrm>
            <a:off x="6440557" y="2173357"/>
            <a:ext cx="2544417" cy="2570921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LACE</a:t>
            </a:r>
            <a:endParaRPr lang="en-US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530" y="2216025"/>
            <a:ext cx="1242792" cy="12427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530" y="3592512"/>
            <a:ext cx="1242792" cy="1242792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8733183" y="1789043"/>
            <a:ext cx="2239617" cy="34720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2154" y="5006890"/>
            <a:ext cx="3621222" cy="508446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5433391" y="5006890"/>
            <a:ext cx="4823792" cy="508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4939" y="1799110"/>
            <a:ext cx="1723810" cy="170476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53" y="1736418"/>
            <a:ext cx="2190927" cy="160556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632358" y="1087873"/>
            <a:ext cx="2425857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St. Patrick-Henry Village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593189" y="1935112"/>
            <a:ext cx="4675090" cy="8348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875012" y="1513465"/>
            <a:ext cx="419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TERMATOR:JOSHPE.VIRGINA.MARY 700/m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5216844" y="1695373"/>
            <a:ext cx="685310" cy="410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29" y="1815661"/>
            <a:ext cx="1091382" cy="1203580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-39573" y="1812133"/>
            <a:ext cx="1632762" cy="1025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1257" y="1711692"/>
            <a:ext cx="785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7AM Anatomy</a:t>
            </a:r>
          </a:p>
          <a:p>
            <a:r>
              <a:rPr lang="en-US" sz="800" dirty="0" smtClean="0"/>
              <a:t>8AM Massage</a:t>
            </a:r>
          </a:p>
          <a:p>
            <a:r>
              <a:rPr lang="en-US" sz="800" dirty="0" smtClean="0"/>
              <a:t>9AM Praxis</a:t>
            </a:r>
            <a:endParaRPr lang="en-US" sz="800" dirty="0"/>
          </a:p>
        </p:txBody>
      </p:sp>
      <p:sp>
        <p:nvSpPr>
          <p:cNvPr id="66" name="Rectangle 65"/>
          <p:cNvSpPr/>
          <p:nvPr/>
        </p:nvSpPr>
        <p:spPr>
          <a:xfrm>
            <a:off x="59795" y="1603798"/>
            <a:ext cx="12072410" cy="5254201"/>
          </a:xfrm>
          <a:prstGeom prst="rect">
            <a:avLst/>
          </a:prstGeom>
          <a:solidFill>
            <a:srgbClr val="5B9BD5">
              <a:alpha val="7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51257" y="1526431"/>
            <a:ext cx="11994969" cy="644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51257" y="3482496"/>
            <a:ext cx="913601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Heidelberg, 2011</a:t>
            </a:r>
            <a:endParaRPr lang="en-US" sz="7200" dirty="0"/>
          </a:p>
        </p:txBody>
      </p:sp>
      <p:sp>
        <p:nvSpPr>
          <p:cNvPr id="38" name="TextBox 37"/>
          <p:cNvSpPr txBox="1"/>
          <p:nvPr/>
        </p:nvSpPr>
        <p:spPr>
          <a:xfrm>
            <a:off x="9187271" y="4822013"/>
            <a:ext cx="16097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Daniela,patrica,micehaa</a:t>
            </a:r>
            <a:r>
              <a:rPr lang="en-US" sz="800" strike="sngStrike" dirty="0" smtClean="0"/>
              <a:t>, !</a:t>
            </a:r>
            <a:r>
              <a:rPr lang="en-US" sz="800" strike="sngStrike" dirty="0" err="1" smtClean="0"/>
              <a:t>wieland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161299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515" y="1918952"/>
            <a:ext cx="6801185" cy="38843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0" y="860118"/>
            <a:ext cx="12192000" cy="889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7" name="Rectangle 6"/>
          <p:cNvSpPr/>
          <p:nvPr/>
        </p:nvSpPr>
        <p:spPr>
          <a:xfrm>
            <a:off x="-26185" y="963855"/>
            <a:ext cx="12192000" cy="889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618186" y="1164531"/>
            <a:ext cx="33547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HOMCIDE:JESUS:HOMCIDE:PETER</a:t>
            </a:r>
          </a:p>
          <a:p>
            <a:r>
              <a:rPr lang="en-US" dirty="0" err="1" smtClean="0"/>
              <a:t>Cisoc.moring.kurt.burger</a:t>
            </a:r>
            <a:endParaRPr lang="en-US" dirty="0" smtClean="0"/>
          </a:p>
          <a:p>
            <a:r>
              <a:rPr lang="en-US" dirty="0" err="1" smtClean="0"/>
              <a:t>Appe.touch.kurt.burger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333" y="1574426"/>
            <a:ext cx="469419" cy="4694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24248" y="1574426"/>
            <a:ext cx="2923504" cy="344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646" y="2199637"/>
            <a:ext cx="505106" cy="35114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33816" y="2248923"/>
            <a:ext cx="2923504" cy="256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24248" y="2190542"/>
            <a:ext cx="3044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HOMCIE:MAYR.Pope.St.Fracics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993" y="2662555"/>
            <a:ext cx="284411" cy="614328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3026535" y="2756079"/>
            <a:ext cx="946416" cy="520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13900" y="2764771"/>
            <a:ext cx="2923504" cy="344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IPX.HOMICIDE:JESUS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81208" y="3043024"/>
            <a:ext cx="232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Gov.Schw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unimigo,ghcoe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micehalbach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19" name="TextBox 18"/>
          <p:cNvSpPr txBox="1"/>
          <p:nvPr/>
        </p:nvSpPr>
        <p:spPr>
          <a:xfrm>
            <a:off x="591551" y="4197090"/>
            <a:ext cx="2000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PREA.nonPoliceRTA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734" y="4566422"/>
            <a:ext cx="467117" cy="25358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788" y="4586611"/>
            <a:ext cx="462839" cy="277994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2552042" y="4672436"/>
            <a:ext cx="1635617" cy="106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481208" y="4693216"/>
            <a:ext cx="2967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MATHEW:</a:t>
            </a:r>
            <a:r>
              <a:rPr lang="en-US" sz="800" dirty="0" smtClean="0"/>
              <a:t>(</a:t>
            </a:r>
            <a:r>
              <a:rPr lang="en-US" sz="800" strike="sngStrike" dirty="0" smtClean="0"/>
              <a:t>talker loud</a:t>
            </a:r>
            <a:r>
              <a:rPr lang="en-US" sz="800" dirty="0" smtClean="0"/>
              <a:t>)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strike="sngStrike" dirty="0" err="1" smtClean="0"/>
              <a:t>phil.</a:t>
            </a:r>
            <a:r>
              <a:rPr lang="en-US" dirty="0" err="1" smtClean="0"/>
              <a:t>JFK.MLK</a:t>
            </a:r>
            <a:r>
              <a:rPr lang="en-US" dirty="0" smtClean="0"/>
              <a:t>(HOMCI:NANA)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713900" y="4516761"/>
            <a:ext cx="3642062" cy="10218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592035" y="4197090"/>
            <a:ext cx="1646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KOCHEMANN</a:t>
            </a:r>
            <a:r>
              <a:rPr lang="en-US" sz="800" strike="sngStrike" dirty="0" smtClean="0"/>
              <a:t>(life)</a:t>
            </a:r>
            <a:endParaRPr lang="en-US" sz="800" strike="sngStrike" dirty="0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1790163" y="4586611"/>
            <a:ext cx="495837" cy="441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741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55324" y="2446986"/>
            <a:ext cx="998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SFO-FRA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5759121" y="2446986"/>
            <a:ext cx="2966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box full of pictures developed</a:t>
            </a:r>
            <a:endParaRPr lang="en-US" strike="sngStrik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591" y="4902492"/>
            <a:ext cx="868720" cy="86872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7058063" y="4989490"/>
            <a:ext cx="2099256" cy="7083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07702" y="1676503"/>
            <a:ext cx="5112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HOMCIE:SUSTROCK:HOMICIDE:SUNSTORKE:BUNNY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11" name="Rectangle 10"/>
          <p:cNvSpPr/>
          <p:nvPr/>
        </p:nvSpPr>
        <p:spPr>
          <a:xfrm>
            <a:off x="0" y="876300"/>
            <a:ext cx="12192000" cy="889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2" name="Rectangle 11"/>
          <p:cNvSpPr/>
          <p:nvPr/>
        </p:nvSpPr>
        <p:spPr>
          <a:xfrm>
            <a:off x="0" y="965200"/>
            <a:ext cx="12192000" cy="889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6978983" y="1738058"/>
            <a:ext cx="15736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trike="sngStrike" dirty="0" err="1" smtClean="0"/>
              <a:t>Kodak,diozo,zodiak</a:t>
            </a:r>
            <a:endParaRPr lang="en-US" sz="1400" strike="sngStrike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456" y="3128799"/>
            <a:ext cx="1112163" cy="1112163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7020193" y="3151599"/>
            <a:ext cx="2099256" cy="7083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907702" y="3486263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324" y="3472541"/>
            <a:ext cx="723737" cy="52635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2871989" y="3229545"/>
            <a:ext cx="1144927" cy="9540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056845" y="3561769"/>
            <a:ext cx="26100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smtClean="0"/>
              <a:t>These pictures are from you and your mot her </a:t>
            </a:r>
            <a:endParaRPr lang="en-US" sz="1000" strike="sngStrike" dirty="0"/>
          </a:p>
        </p:txBody>
      </p:sp>
      <p:sp>
        <p:nvSpPr>
          <p:cNvPr id="22" name="TextBox 21"/>
          <p:cNvSpPr txBox="1"/>
          <p:nvPr/>
        </p:nvSpPr>
        <p:spPr>
          <a:xfrm>
            <a:off x="1494171" y="1673662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725318" y="1774699"/>
            <a:ext cx="3032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The PREA (rape) and CPVA transactions causing sunstroke and identity for FBI:INVESTION(Charles </a:t>
            </a:r>
            <a:r>
              <a:rPr lang="en-US" sz="800" dirty="0" err="1" smtClean="0"/>
              <a:t>manson</a:t>
            </a:r>
            <a:r>
              <a:rPr lang="en-US" sz="800" dirty="0" smtClean="0"/>
              <a:t>) with apple overlays, are used for HOMCEICD:SUNSTORE 10c band member from “Crime does not pay”, TV Prison </a:t>
            </a:r>
            <a:r>
              <a:rPr lang="en-US" sz="800" dirty="0" err="1" smtClean="0"/>
              <a:t>cfg’s</a:t>
            </a:r>
            <a:r>
              <a:rPr lang="en-US" sz="800" dirty="0" smtClean="0"/>
              <a:t> </a:t>
            </a:r>
            <a:r>
              <a:rPr lang="en-US" sz="800" dirty="0" err="1" smtClean="0"/>
              <a:t>Schulrz,Armin</a:t>
            </a:r>
            <a:r>
              <a:rPr lang="en-US" sz="800" dirty="0" smtClean="0"/>
              <a:t>(‘’</a:t>
            </a:r>
            <a:r>
              <a:rPr lang="en-US" sz="800" dirty="0" err="1" smtClean="0"/>
              <a:t>chim</a:t>
            </a:r>
            <a:r>
              <a:rPr lang="en-US" sz="800" dirty="0" smtClean="0"/>
              <a:t>[]”), </a:t>
            </a:r>
            <a:endParaRPr lang="en-US" sz="800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9119449" y="1563757"/>
            <a:ext cx="1508794" cy="1252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806" y="4171633"/>
            <a:ext cx="809255" cy="453183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V="1">
            <a:off x="2882005" y="3998891"/>
            <a:ext cx="1184856" cy="1054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324" y="5974535"/>
            <a:ext cx="901521" cy="643944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901148" y="5804452"/>
            <a:ext cx="108568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367450" y="500366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484" y="4217599"/>
            <a:ext cx="380202" cy="380202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6299994" y="4184109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1984</a:t>
            </a:r>
            <a:endParaRPr lang="en-US" dirty="0"/>
          </a:p>
        </p:txBody>
      </p:sp>
      <p:cxnSp>
        <p:nvCxnSpPr>
          <p:cNvPr id="34" name="Straight Connector 33"/>
          <p:cNvCxnSpPr>
            <a:endCxn id="14" idx="2"/>
          </p:cNvCxnSpPr>
          <p:nvPr/>
        </p:nvCxnSpPr>
        <p:spPr>
          <a:xfrm flipV="1">
            <a:off x="7502991" y="4240962"/>
            <a:ext cx="493547" cy="25910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096000" y="4171633"/>
            <a:ext cx="5459896" cy="15268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9326360" y="4213558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2017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786" y="4308331"/>
            <a:ext cx="594161" cy="594161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 flipV="1">
            <a:off x="9335238" y="4308331"/>
            <a:ext cx="1813350" cy="5704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856" y="5024939"/>
            <a:ext cx="916106" cy="686195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 flipV="1">
            <a:off x="7652461" y="5102103"/>
            <a:ext cx="2099256" cy="7083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7440456" y="4667130"/>
            <a:ext cx="2110222" cy="32236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FBI:WMD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9873846" y="5047132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2009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590" y="4979752"/>
            <a:ext cx="594161" cy="594161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V="1">
            <a:off x="9911499" y="4990684"/>
            <a:ext cx="1813350" cy="5704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0107206" y="4723448"/>
            <a:ext cx="149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TIME, O(</a:t>
            </a:r>
            <a:r>
              <a:rPr lang="en-US" strike="sngStrike" dirty="0" err="1" smtClean="0"/>
              <a:t>prah</a:t>
            </a:r>
            <a:r>
              <a:rPr lang="en-US" strike="sngStrike" dirty="0"/>
              <a:t>)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2358887" y="5974535"/>
            <a:ext cx="2054087" cy="784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787891" y="5049506"/>
            <a:ext cx="459760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 PENTAVOIN.VIRING.MARY</a:t>
            </a:r>
            <a:r>
              <a:rPr lang="en-US" sz="800" strike="sngStrike" dirty="0" smtClean="0"/>
              <a:t>: I have </a:t>
            </a:r>
            <a:r>
              <a:rPr lang="en-US" sz="800" strike="sngStrike" dirty="0" err="1" smtClean="0"/>
              <a:t>sonstor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sonnenstich</a:t>
            </a:r>
            <a:r>
              <a:rPr lang="en-US" sz="800" strike="sngStrike" dirty="0" smtClean="0"/>
              <a:t>)   Baby,</a:t>
            </a:r>
          </a:p>
          <a:p>
            <a:r>
              <a:rPr lang="en-US" sz="800" strike="sngStrike" dirty="0" smtClean="0"/>
              <a:t>Silent: Should I have sex </a:t>
            </a:r>
            <a:r>
              <a:rPr lang="en-US" sz="800" strike="sngStrike" dirty="0" err="1" smtClean="0"/>
              <a:t>ith</a:t>
            </a:r>
            <a:r>
              <a:rPr lang="en-US" sz="800" strike="sngStrike" dirty="0" smtClean="0"/>
              <a:t> here (14)</a:t>
            </a:r>
          </a:p>
          <a:p>
            <a:r>
              <a:rPr lang="en-US" sz="800" strike="sngStrike" dirty="0" smtClean="0"/>
              <a:t>[x] no</a:t>
            </a:r>
            <a:endParaRPr lang="en-US" sz="800" strike="sngStrike" dirty="0"/>
          </a:p>
        </p:txBody>
      </p:sp>
      <p:sp>
        <p:nvSpPr>
          <p:cNvPr id="53" name="TextBox 52"/>
          <p:cNvSpPr txBox="1"/>
          <p:nvPr/>
        </p:nvSpPr>
        <p:spPr>
          <a:xfrm>
            <a:off x="1616765" y="4828310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Other:</a:t>
            </a:r>
            <a:endParaRPr lang="en-US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1073426" y="4828310"/>
            <a:ext cx="46856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1263236" y="3189248"/>
            <a:ext cx="46856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993" y="3283498"/>
            <a:ext cx="445437" cy="758796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flipV="1">
            <a:off x="8825948" y="3101435"/>
            <a:ext cx="2099256" cy="7083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80673" y="1087322"/>
            <a:ext cx="4394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CHECKPOINT CHARLIE(1990)</a:t>
            </a:r>
          </a:p>
          <a:p>
            <a:r>
              <a:rPr lang="en-US" dirty="0" smtClean="0"/>
              <a:t>INT.IPX: </a:t>
            </a:r>
            <a:r>
              <a:rPr lang="en-US" strike="sngStrike" dirty="0" smtClean="0"/>
              <a:t>Thomas-is-dieter</a:t>
            </a:r>
            <a:r>
              <a:rPr lang="en-US" dirty="0" smtClean="0"/>
              <a:t>, CHANLOR:SCHOLTZ</a:t>
            </a:r>
            <a:endParaRPr lang="en-US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1465" y="1808829"/>
            <a:ext cx="1172657" cy="780268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185979" y="2496539"/>
            <a:ext cx="13644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ID:DE:FRANKFURTUS:MIAMI</a:t>
            </a:r>
            <a:endParaRPr lang="en-US" sz="800" dirty="0"/>
          </a:p>
        </p:txBody>
      </p:sp>
      <p:sp>
        <p:nvSpPr>
          <p:cNvPr id="65" name="TextBox 64"/>
          <p:cNvSpPr txBox="1"/>
          <p:nvPr/>
        </p:nvSpPr>
        <p:spPr>
          <a:xfrm>
            <a:off x="1017816" y="1567169"/>
            <a:ext cx="49084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§Theft</a:t>
            </a:r>
            <a:endParaRPr lang="en-US" sz="900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259" y="1391109"/>
            <a:ext cx="385677" cy="501184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12750" y="2311684"/>
            <a:ext cx="970170" cy="548608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2321881" y="2631322"/>
            <a:ext cx="3165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/>
              <a:t>Assuemd</a:t>
            </a:r>
            <a:r>
              <a:rPr lang="en-US" sz="800" dirty="0" smtClean="0"/>
              <a:t>: </a:t>
            </a:r>
            <a:r>
              <a:rPr lang="en-US" sz="800" strike="sngStrike" dirty="0" smtClean="0"/>
              <a:t>Goldman (PHANTOM) !</a:t>
            </a:r>
            <a:r>
              <a:rPr lang="en-US" sz="800" strike="sngStrike" dirty="0" err="1" smtClean="0"/>
              <a:t>jew</a:t>
            </a:r>
            <a:endParaRPr lang="en-US" sz="800" strike="sngStrike" dirty="0" smtClean="0"/>
          </a:p>
          <a:p>
            <a:r>
              <a:rPr lang="en-US" sz="800" dirty="0" smtClean="0"/>
              <a:t>Motive: Wieland will not </a:t>
            </a:r>
            <a:r>
              <a:rPr lang="en-US" sz="800" dirty="0" err="1" smtClean="0"/>
              <a:t>invesgate</a:t>
            </a:r>
            <a:r>
              <a:rPr lang="en-US" sz="800" dirty="0" smtClean="0"/>
              <a:t> in </a:t>
            </a:r>
            <a:r>
              <a:rPr lang="en-US" sz="800" dirty="0" err="1" smtClean="0"/>
              <a:t>Brain.ext</a:t>
            </a:r>
            <a:r>
              <a:rPr lang="en-US" sz="800" dirty="0" smtClean="0"/>
              <a:t> (PHANTOM) and crowd, JEW!, Goldman</a:t>
            </a:r>
            <a:endParaRPr lang="en-US" sz="800" dirty="0"/>
          </a:p>
        </p:txBody>
      </p:sp>
      <p:sp>
        <p:nvSpPr>
          <p:cNvPr id="69" name="TextBox 68"/>
          <p:cNvSpPr txBox="1"/>
          <p:nvPr/>
        </p:nvSpPr>
        <p:spPr>
          <a:xfrm>
            <a:off x="1550455" y="2958521"/>
            <a:ext cx="4196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HOCME:KYXSLTA(sax, Kristina(HOMCE:JEUSE, friend: HOMCID:IS-a-Bell, </a:t>
            </a:r>
            <a:r>
              <a:rPr lang="en-US" sz="800" dirty="0" err="1" smtClean="0"/>
              <a:t>KING.HOCI:LUX:OCINTONW.phyictri</a:t>
            </a:r>
            <a:r>
              <a:rPr lang="en-US" sz="800" dirty="0" smtClean="0"/>
              <a:t> ward: I will </a:t>
            </a:r>
            <a:r>
              <a:rPr lang="en-US" sz="800" dirty="0" err="1" smtClean="0"/>
              <a:t>kll</a:t>
            </a:r>
            <a:r>
              <a:rPr lang="en-US" sz="800" dirty="0" smtClean="0"/>
              <a:t> </a:t>
            </a:r>
            <a:r>
              <a:rPr lang="en-US" sz="800" dirty="0" err="1" smtClean="0"/>
              <a:t>sleffe</a:t>
            </a:r>
            <a:r>
              <a:rPr lang="en-US" sz="800" dirty="0" smtClean="0"/>
              <a:t>: </a:t>
            </a:r>
            <a:r>
              <a:rPr lang="en-US" sz="800" dirty="0" err="1" smtClean="0"/>
              <a:t>isabelle</a:t>
            </a:r>
            <a:r>
              <a:rPr lang="en-US" sz="800" dirty="0" smtClean="0"/>
              <a:t>: do it then)</a:t>
            </a:r>
            <a:endParaRPr lang="en-US" sz="800" dirty="0"/>
          </a:p>
        </p:txBody>
      </p:sp>
      <p:sp>
        <p:nvSpPr>
          <p:cNvPr id="70" name="TextBox 69"/>
          <p:cNvSpPr txBox="1"/>
          <p:nvPr/>
        </p:nvSpPr>
        <p:spPr>
          <a:xfrm>
            <a:off x="406355" y="3119399"/>
            <a:ext cx="2505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KIGN.LISA: </a:t>
            </a:r>
            <a:r>
              <a:rPr lang="en-US" dirty="0" err="1" smtClean="0"/>
              <a:t>phyciatr</a:t>
            </a:r>
            <a:r>
              <a:rPr lang="en-US" dirty="0" smtClean="0"/>
              <a:t> ward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4979767" y="1087322"/>
            <a:ext cx="2701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DEFAULT.BROEKN HEART[]</a:t>
            </a:r>
            <a:endParaRPr lang="en-US" b="1" strike="sngStrike" dirty="0"/>
          </a:p>
        </p:txBody>
      </p:sp>
      <p:sp>
        <p:nvSpPr>
          <p:cNvPr id="72" name="Rectangle 71"/>
          <p:cNvSpPr/>
          <p:nvPr/>
        </p:nvSpPr>
        <p:spPr>
          <a:xfrm>
            <a:off x="1494171" y="2045835"/>
            <a:ext cx="10465709" cy="4690699"/>
          </a:xfrm>
          <a:prstGeom prst="rect">
            <a:avLst/>
          </a:prstGeom>
          <a:solidFill>
            <a:srgbClr val="5B9BD5">
              <a:alpha val="7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6896543" y="1414841"/>
            <a:ext cx="5286336" cy="2274246"/>
          </a:xfrm>
          <a:prstGeom prst="rect">
            <a:avLst/>
          </a:prstGeom>
          <a:solidFill>
            <a:srgbClr val="FFFF00">
              <a:alpha val="7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3554041" y="1179854"/>
            <a:ext cx="4299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90/45</a:t>
            </a:r>
            <a:endParaRPr lang="en-US" sz="800" dirty="0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582" y="3460148"/>
            <a:ext cx="1088421" cy="1632632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26" y="3478985"/>
            <a:ext cx="1153952" cy="1574664"/>
          </a:xfrm>
          <a:prstGeom prst="rect">
            <a:avLst/>
          </a:prstGeom>
        </p:spPr>
      </p:pic>
      <p:sp>
        <p:nvSpPr>
          <p:cNvPr id="77" name="Rectangle 76"/>
          <p:cNvSpPr/>
          <p:nvPr/>
        </p:nvSpPr>
        <p:spPr>
          <a:xfrm>
            <a:off x="2613344" y="3460148"/>
            <a:ext cx="4053511" cy="15647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 smtClean="0">
                <a:solidFill>
                  <a:schemeClr val="tx1"/>
                </a:solidFill>
              </a:rPr>
              <a:t>CHECKPOINT CHARLICHECKPOINT (1990)</a:t>
            </a:r>
          </a:p>
          <a:p>
            <a:r>
              <a:rPr lang="en-US" dirty="0" smtClean="0"/>
              <a:t>E(1990)</a:t>
            </a:r>
          </a:p>
        </p:txBody>
      </p:sp>
    </p:spTree>
    <p:extLst>
      <p:ext uri="{BB962C8B-B14F-4D97-AF65-F5344CB8AC3E}">
        <p14:creationId xmlns:p14="http://schemas.microsoft.com/office/powerpoint/2010/main" val="3690568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0" y="860118"/>
            <a:ext cx="12192000" cy="889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7" name="Rectangle 6"/>
          <p:cNvSpPr/>
          <p:nvPr/>
        </p:nvSpPr>
        <p:spPr>
          <a:xfrm>
            <a:off x="-26185" y="963855"/>
            <a:ext cx="12192000" cy="889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867" y="1239965"/>
            <a:ext cx="1492335" cy="193927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59335" y="1493181"/>
            <a:ext cx="47462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are you nice to meet you</a:t>
            </a:r>
          </a:p>
          <a:p>
            <a:endParaRPr lang="en-US" dirty="0"/>
          </a:p>
          <a:p>
            <a:r>
              <a:rPr lang="en-US" dirty="0" smtClean="0"/>
              <a:t>My father has a condominium in Florida, Miami</a:t>
            </a:r>
          </a:p>
          <a:p>
            <a:endParaRPr lang="en-US" dirty="0"/>
          </a:p>
          <a:p>
            <a:r>
              <a:rPr lang="en-US" dirty="0" smtClean="0"/>
              <a:t>I have a motorcycle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399" y="1475277"/>
            <a:ext cx="2914650" cy="15716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13" y="3668738"/>
            <a:ext cx="445437" cy="758796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 flipV="1">
            <a:off x="1828800" y="3451538"/>
            <a:ext cx="1519707" cy="11590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825025" y="3668738"/>
            <a:ext cx="8141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I don’t have a license in </a:t>
            </a:r>
            <a:r>
              <a:rPr lang="en-US" strike="sngStrike" dirty="0" err="1" smtClean="0"/>
              <a:t>german</a:t>
            </a:r>
            <a:r>
              <a:rPr lang="en-US" strike="sngStrike" dirty="0" smtClean="0"/>
              <a:t> it is to </a:t>
            </a:r>
            <a:r>
              <a:rPr lang="en-US" strike="sngStrike" dirty="0" err="1" smtClean="0"/>
              <a:t>diffcutl</a:t>
            </a:r>
            <a:r>
              <a:rPr lang="en-US" strike="sngStrike" dirty="0" smtClean="0"/>
              <a:t> to get a </a:t>
            </a:r>
            <a:r>
              <a:rPr lang="en-US" strike="sngStrike" dirty="0" err="1" smtClean="0"/>
              <a:t>licen</a:t>
            </a:r>
            <a:r>
              <a:rPr lang="en-US" strike="sngStrike" dirty="0" smtClean="0"/>
              <a:t> and overrated, the quality </a:t>
            </a:r>
            <a:r>
              <a:rPr lang="en-US" strike="sngStrike" dirty="0" err="1" smtClean="0"/>
              <a:t>fo</a:t>
            </a:r>
            <a:r>
              <a:rPr lang="en-US" strike="sngStrike" dirty="0" smtClean="0"/>
              <a:t> the </a:t>
            </a:r>
            <a:r>
              <a:rPr lang="en-US" strike="sngStrike" dirty="0" err="1" smtClean="0"/>
              <a:t>licnese</a:t>
            </a:r>
            <a:r>
              <a:rPr lang="en-US" strike="sngStrike" dirty="0" smtClean="0"/>
              <a:t> </a:t>
            </a:r>
            <a:endParaRPr lang="en-US" strike="sngStrike" dirty="0"/>
          </a:p>
        </p:txBody>
      </p:sp>
      <p:sp>
        <p:nvSpPr>
          <p:cNvPr id="31" name="Oval 30"/>
          <p:cNvSpPr/>
          <p:nvPr/>
        </p:nvSpPr>
        <p:spPr>
          <a:xfrm>
            <a:off x="3167270" y="3048000"/>
            <a:ext cx="181237" cy="1590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3234653" y="3188775"/>
            <a:ext cx="181237" cy="1590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231327" y="4286759"/>
            <a:ext cx="181237" cy="1590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3298710" y="4427534"/>
            <a:ext cx="181237" cy="1590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3" y="1471878"/>
            <a:ext cx="1172657" cy="780268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-55888" y="2209604"/>
            <a:ext cx="1839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 have taken this </a:t>
            </a:r>
            <a:r>
              <a:rPr lang="en-US" sz="1200" dirty="0" err="1" smtClean="0"/>
              <a:t>Polzie</a:t>
            </a:r>
            <a:r>
              <a:rPr lang="en-US" sz="1200" dirty="0" smtClean="0"/>
              <a:t> hat</a:t>
            </a:r>
          </a:p>
          <a:p>
            <a:r>
              <a:rPr lang="en-US" sz="1200" dirty="0" smtClean="0"/>
              <a:t>000.MANANATEN POLICE</a:t>
            </a:r>
            <a:endParaRPr lang="en-US" sz="1200" dirty="0"/>
          </a:p>
        </p:txBody>
      </p:sp>
      <p:sp>
        <p:nvSpPr>
          <p:cNvPr id="39" name="Cube 38"/>
          <p:cNvSpPr/>
          <p:nvPr/>
        </p:nvSpPr>
        <p:spPr>
          <a:xfrm>
            <a:off x="6415314" y="4048136"/>
            <a:ext cx="2661572" cy="2512321"/>
          </a:xfrm>
          <a:prstGeom prst="cube">
            <a:avLst>
              <a:gd name="adj" fmla="val 1286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/>
          <p:cNvSpPr/>
          <p:nvPr/>
        </p:nvSpPr>
        <p:spPr>
          <a:xfrm>
            <a:off x="9289756" y="4048136"/>
            <a:ext cx="2333293" cy="2512321"/>
          </a:xfrm>
          <a:prstGeom prst="cube">
            <a:avLst>
              <a:gd name="adj" fmla="val 1118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5674484" y="6340169"/>
            <a:ext cx="181237" cy="1590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5741867" y="6480944"/>
            <a:ext cx="181237" cy="1590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679050" y="3048000"/>
            <a:ext cx="2995434" cy="2773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588653" y="4315069"/>
            <a:ext cx="2704564" cy="1732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5674484" y="4610637"/>
            <a:ext cx="2071616" cy="927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84" y="5321946"/>
            <a:ext cx="1695721" cy="87224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302" y="5671134"/>
            <a:ext cx="570294" cy="394981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8425" y="5712854"/>
            <a:ext cx="866354" cy="380693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693" y="5668080"/>
            <a:ext cx="580375" cy="461323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143410" y="5366493"/>
            <a:ext cx="4183891" cy="680668"/>
          </a:xfrm>
          <a:prstGeom prst="rect">
            <a:avLst/>
          </a:prstGeom>
          <a:solidFill>
            <a:srgbClr val="000000">
              <a:alpha val="61176"/>
            </a:srgbClr>
          </a:solidFill>
          <a:ln>
            <a:solidFill>
              <a:srgbClr val="41719C">
                <a:alpha val="72157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1915246" y="5366494"/>
            <a:ext cx="603350" cy="8276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325" y="5426385"/>
            <a:ext cx="594941" cy="435987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827771" y="4956998"/>
            <a:ext cx="2904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HOMICIDE:TRANSVESTE(</a:t>
            </a:r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fag,gag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827771" y="6499195"/>
            <a:ext cx="935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Al </a:t>
            </a:r>
            <a:r>
              <a:rPr lang="en-US" strike="sngStrike" dirty="0" err="1" smtClean="0"/>
              <a:t>Kaida</a:t>
            </a:r>
            <a:endParaRPr lang="en-US" strike="sngStrike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005" y="6355718"/>
            <a:ext cx="463948" cy="463948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6499195"/>
            <a:ext cx="320471" cy="320471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905503" y="6599665"/>
            <a:ext cx="2237655" cy="123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/>
          <p:nvPr/>
        </p:nvCxnSpPr>
        <p:spPr>
          <a:xfrm flipV="1">
            <a:off x="2067646" y="5518894"/>
            <a:ext cx="603350" cy="8276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3131729" y="6284721"/>
            <a:ext cx="2610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Apple.touch.flights</a:t>
            </a:r>
            <a:endParaRPr lang="en-US" strike="sngStrike" dirty="0" smtClean="0"/>
          </a:p>
          <a:p>
            <a:r>
              <a:rPr lang="en-US" strike="sngStrike" dirty="0" err="1" smtClean="0"/>
              <a:t>Apppe.touth.stmps.flights</a:t>
            </a:r>
            <a:endParaRPr lang="en-US" strike="sngStrike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90" y="6194273"/>
            <a:ext cx="537830" cy="394818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 flipV="1">
            <a:off x="508469" y="5877262"/>
            <a:ext cx="603350" cy="8276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2579" y="5986720"/>
            <a:ext cx="1928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!</a:t>
            </a:r>
            <a:r>
              <a:rPr lang="en-US" strike="sngStrike" dirty="0" err="1" smtClean="0"/>
              <a:t>avaiblit</a:t>
            </a:r>
            <a:r>
              <a:rPr lang="en-US" strike="sngStrike" dirty="0" smtClean="0"/>
              <a:t>.!</a:t>
            </a:r>
            <a:r>
              <a:rPr lang="en-US" strike="sngStrike" dirty="0" err="1" smtClean="0"/>
              <a:t>facebook</a:t>
            </a:r>
            <a:endParaRPr lang="en-US" strike="sngStrike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51" y="6313102"/>
            <a:ext cx="290548" cy="435822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38890" y="3991903"/>
            <a:ext cx="1496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/>
              <a:t>Edion:bank</a:t>
            </a:r>
            <a:r>
              <a:rPr lang="en-US" sz="800" dirty="0" smtClean="0"/>
              <a:t>, </a:t>
            </a:r>
            <a:r>
              <a:rPr lang="en-US" sz="800" dirty="0" err="1" smtClean="0"/>
              <a:t>sabry</a:t>
            </a:r>
            <a:r>
              <a:rPr lang="en-US" sz="800" dirty="0" smtClean="0"/>
              <a:t> mike </a:t>
            </a:r>
            <a:r>
              <a:rPr lang="en-US" sz="800" dirty="0" err="1" smtClean="0"/>
              <a:t>tyson,touch</a:t>
            </a:r>
            <a:r>
              <a:rPr lang="en-US" sz="800" dirty="0" smtClean="0"/>
              <a:t>: many </a:t>
            </a:r>
            <a:r>
              <a:rPr lang="en-US" sz="800" dirty="0" err="1" smtClean="0"/>
              <a:t>gemrna</a:t>
            </a:r>
            <a:r>
              <a:rPr lang="en-US" sz="800" dirty="0" smtClean="0"/>
              <a:t> retire in </a:t>
            </a:r>
            <a:r>
              <a:rPr lang="en-US" sz="800" dirty="0" err="1" smtClean="0"/>
              <a:t>florida</a:t>
            </a:r>
            <a:endParaRPr lang="en-US" sz="800" dirty="0" smtClean="0"/>
          </a:p>
          <a:p>
            <a:r>
              <a:rPr lang="en-US" sz="800" dirty="0" smtClean="0"/>
              <a:t>Blond: no</a:t>
            </a:r>
            <a:endParaRPr lang="en-US" sz="800" dirty="0"/>
          </a:p>
        </p:txBody>
      </p:sp>
      <p:cxnSp>
        <p:nvCxnSpPr>
          <p:cNvPr id="71" name="Straight Connector 70"/>
          <p:cNvCxnSpPr/>
          <p:nvPr/>
        </p:nvCxnSpPr>
        <p:spPr>
          <a:xfrm>
            <a:off x="352960" y="3828118"/>
            <a:ext cx="451367" cy="8364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13" y="6278380"/>
            <a:ext cx="1310299" cy="536032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96206" y="6242958"/>
            <a:ext cx="1582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PETALUMA, CA</a:t>
            </a:r>
          </a:p>
          <a:p>
            <a:r>
              <a:rPr lang="en-US" dirty="0" smtClean="0"/>
              <a:t>CA,PPM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96184" y="6093547"/>
            <a:ext cx="5478300" cy="720865"/>
          </a:xfrm>
          <a:prstGeom prst="rect">
            <a:avLst/>
          </a:prstGeom>
          <a:solidFill>
            <a:srgbClr val="AFABAB">
              <a:alpha val="8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1800144" y="4840144"/>
            <a:ext cx="11512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Assuem</a:t>
            </a:r>
            <a:r>
              <a:rPr lang="en-US" sz="800" strike="sngStrike" dirty="0" smtClean="0"/>
              <a:t>: </a:t>
            </a:r>
            <a:r>
              <a:rPr lang="en-US" sz="800" strike="sngStrike" dirty="0" err="1" smtClean="0"/>
              <a:t>angela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merkel</a:t>
            </a:r>
            <a:endParaRPr lang="en-US" sz="800" strike="sngStrike" dirty="0"/>
          </a:p>
        </p:txBody>
      </p:sp>
      <p:sp>
        <p:nvSpPr>
          <p:cNvPr id="77" name="TextBox 76"/>
          <p:cNvSpPr txBox="1"/>
          <p:nvPr/>
        </p:nvSpPr>
        <p:spPr>
          <a:xfrm>
            <a:off x="2771598" y="4739789"/>
            <a:ext cx="425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voted</a:t>
            </a:r>
            <a:endParaRPr lang="en-US" sz="800" strike="sngStrike" dirty="0"/>
          </a:p>
        </p:txBody>
      </p:sp>
      <p:cxnSp>
        <p:nvCxnSpPr>
          <p:cNvPr id="79" name="Straight Arrow Connector 78"/>
          <p:cNvCxnSpPr/>
          <p:nvPr/>
        </p:nvCxnSpPr>
        <p:spPr>
          <a:xfrm flipH="1" flipV="1">
            <a:off x="7746100" y="4847511"/>
            <a:ext cx="1204717" cy="190141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9076886" y="6639970"/>
            <a:ext cx="1149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Rene(e):</a:t>
            </a:r>
            <a:r>
              <a:rPr lang="en-US" sz="800" strike="sngStrike" dirty="0" err="1" smtClean="0"/>
              <a:t>phil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kim</a:t>
            </a:r>
            <a:r>
              <a:rPr lang="en-US" sz="800" strike="sngStrike" dirty="0" smtClean="0"/>
              <a:t>); docs</a:t>
            </a:r>
            <a:endParaRPr lang="en-US" sz="800" strike="sngStrike" dirty="0"/>
          </a:p>
        </p:txBody>
      </p:sp>
      <p:sp>
        <p:nvSpPr>
          <p:cNvPr id="81" name="TextBox 80"/>
          <p:cNvSpPr txBox="1"/>
          <p:nvPr/>
        </p:nvSpPr>
        <p:spPr>
          <a:xfrm>
            <a:off x="9117803" y="6728499"/>
            <a:ext cx="425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[x] no</a:t>
            </a:r>
            <a:endParaRPr lang="en-US" sz="800" dirty="0"/>
          </a:p>
        </p:txBody>
      </p:sp>
      <p:sp>
        <p:nvSpPr>
          <p:cNvPr id="82" name="TextBox 81"/>
          <p:cNvSpPr txBox="1"/>
          <p:nvPr/>
        </p:nvSpPr>
        <p:spPr>
          <a:xfrm>
            <a:off x="5855721" y="3280571"/>
            <a:ext cx="2557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MAINSTREET(</a:t>
            </a:r>
            <a:r>
              <a:rPr lang="en-US" sz="800" strike="sngStrike" dirty="0" smtClean="0"/>
              <a:t>2 lasses </a:t>
            </a:r>
            <a:r>
              <a:rPr lang="en-US" sz="800" strike="sngStrike" dirty="0" err="1" smtClean="0"/>
              <a:t>motocycel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licnese</a:t>
            </a:r>
            <a:r>
              <a:rPr lang="en-US" sz="800" strike="sngStrike" dirty="0" smtClean="0"/>
              <a:t>)</a:t>
            </a:r>
          </a:p>
          <a:p>
            <a:r>
              <a:rPr lang="en-US" sz="800" dirty="0" smtClean="0"/>
              <a:t>Jeff</a:t>
            </a:r>
            <a:r>
              <a:rPr lang="en-US" sz="800" dirty="0" smtClean="0">
                <a:sym typeface="Wingdings" panose="05000000000000000000" pitchFamily="2" charset="2"/>
              </a:rPr>
              <a:t>(</a:t>
            </a:r>
            <a:r>
              <a:rPr lang="en-US" sz="800" dirty="0" err="1" smtClean="0">
                <a:sym typeface="Wingdings" panose="05000000000000000000" pitchFamily="2" charset="2"/>
              </a:rPr>
              <a:t>deerepark</a:t>
            </a:r>
            <a:r>
              <a:rPr lang="en-US" sz="800" dirty="0" smtClean="0">
                <a:sym typeface="Wingdings" panose="05000000000000000000" pitchFamily="2" charset="2"/>
              </a:rPr>
              <a:t>): I will do my </a:t>
            </a:r>
            <a:r>
              <a:rPr lang="en-US" sz="800" dirty="0" err="1" smtClean="0">
                <a:sym typeface="Wingdings" panose="05000000000000000000" pitchFamily="2" charset="2"/>
              </a:rPr>
              <a:t>mothe</a:t>
            </a:r>
            <a:r>
              <a:rPr lang="en-US" sz="800" dirty="0" smtClean="0">
                <a:sym typeface="Wingdings" panose="05000000000000000000" pitchFamily="2" charset="2"/>
              </a:rPr>
              <a:t> cycle </a:t>
            </a:r>
            <a:r>
              <a:rPr lang="en-US" sz="800" dirty="0" err="1" smtClean="0">
                <a:sym typeface="Wingdings" panose="05000000000000000000" pitchFamily="2" charset="2"/>
              </a:rPr>
              <a:t>lince</a:t>
            </a:r>
            <a:r>
              <a:rPr lang="en-US" sz="800" dirty="0" smtClean="0">
                <a:sym typeface="Wingdings" panose="05000000000000000000" pitchFamily="2" charset="2"/>
              </a:rPr>
              <a:t> in </a:t>
            </a:r>
            <a:r>
              <a:rPr lang="en-US" sz="800" dirty="0" err="1" smtClean="0">
                <a:sym typeface="Wingdings" panose="05000000000000000000" pitchFamily="2" charset="2"/>
              </a:rPr>
              <a:t>califrnia</a:t>
            </a:r>
            <a:endParaRPr lang="en-US" sz="800" dirty="0" smtClean="0">
              <a:sym typeface="Wingdings" panose="05000000000000000000" pitchFamily="2" charset="2"/>
            </a:endParaRPr>
          </a:p>
          <a:p>
            <a:r>
              <a:rPr lang="en-US" sz="800" dirty="0" smtClean="0">
                <a:sym typeface="Wingdings" panose="05000000000000000000" pitchFamily="2" charset="2"/>
              </a:rPr>
              <a:t>FORT MYERS: motorcycle license</a:t>
            </a:r>
            <a:endParaRPr lang="en-US" sz="800" dirty="0"/>
          </a:p>
        </p:txBody>
      </p:sp>
      <p:sp>
        <p:nvSpPr>
          <p:cNvPr id="83" name="Rectangle 82"/>
          <p:cNvSpPr/>
          <p:nvPr/>
        </p:nvSpPr>
        <p:spPr>
          <a:xfrm>
            <a:off x="59795" y="3221785"/>
            <a:ext cx="12072410" cy="3636214"/>
          </a:xfrm>
          <a:prstGeom prst="rect">
            <a:avLst/>
          </a:prstGeom>
          <a:solidFill>
            <a:srgbClr val="5B9BD5">
              <a:alpha val="7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51257" y="3482496"/>
            <a:ext cx="913601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Frankfurt, 1989/90</a:t>
            </a:r>
            <a:endParaRPr lang="en-US" sz="7200" dirty="0"/>
          </a:p>
        </p:txBody>
      </p:sp>
      <p:sp>
        <p:nvSpPr>
          <p:cNvPr id="85" name="Rectangle 84"/>
          <p:cNvSpPr/>
          <p:nvPr/>
        </p:nvSpPr>
        <p:spPr>
          <a:xfrm>
            <a:off x="5061656" y="4379584"/>
            <a:ext cx="2276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tx1"/>
                </a:solidFill>
              </a:rPr>
              <a:t>CHECKPOINT CHARLIE</a:t>
            </a:r>
          </a:p>
        </p:txBody>
      </p:sp>
    </p:spTree>
    <p:extLst>
      <p:ext uri="{BB962C8B-B14F-4D97-AF65-F5344CB8AC3E}">
        <p14:creationId xmlns:p14="http://schemas.microsoft.com/office/powerpoint/2010/main" val="1383892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1831</Words>
  <Application>Microsoft Office PowerPoint</Application>
  <PresentationFormat>Widescreen</PresentationFormat>
  <Paragraphs>533</Paragraphs>
  <Slides>26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Roboto</vt:lpstr>
      <vt:lpstr>SFUIText</vt:lpstr>
      <vt:lpstr>Wingdings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56</cp:revision>
  <dcterms:created xsi:type="dcterms:W3CDTF">2023-08-04T13:58:03Z</dcterms:created>
  <dcterms:modified xsi:type="dcterms:W3CDTF">2023-08-04T20:46:21Z</dcterms:modified>
</cp:coreProperties>
</file>